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46"/>
  </p:sldMasterIdLst>
  <p:notesMasterIdLst>
    <p:notesMasterId r:id="rId67"/>
  </p:notesMasterIdLst>
  <p:handoutMasterIdLst>
    <p:handoutMasterId r:id="rId68"/>
  </p:handoutMasterIdLst>
  <p:sldIdLst>
    <p:sldId id="256" r:id="rId47"/>
    <p:sldId id="257" r:id="rId48"/>
    <p:sldId id="258" r:id="rId49"/>
    <p:sldId id="259" r:id="rId50"/>
    <p:sldId id="260" r:id="rId51"/>
    <p:sldId id="261" r:id="rId52"/>
    <p:sldId id="272" r:id="rId53"/>
    <p:sldId id="265" r:id="rId54"/>
    <p:sldId id="262" r:id="rId55"/>
    <p:sldId id="263" r:id="rId56"/>
    <p:sldId id="266" r:id="rId57"/>
    <p:sldId id="264" r:id="rId58"/>
    <p:sldId id="268" r:id="rId59"/>
    <p:sldId id="269" r:id="rId60"/>
    <p:sldId id="270" r:id="rId61"/>
    <p:sldId id="273" r:id="rId62"/>
    <p:sldId id="274" r:id="rId63"/>
    <p:sldId id="275" r:id="rId64"/>
    <p:sldId id="276" r:id="rId65"/>
    <p:sldId id="271" r:id="rId66"/>
  </p:sldIdLst>
  <p:sldSz cx="12190413" cy="6858000"/>
  <p:notesSz cx="6858000" cy="9144000"/>
  <p:custDataLst>
    <p:tags r:id="rId69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EEA"/>
    <a:srgbClr val="FFFFFF"/>
    <a:srgbClr val="990000"/>
    <a:srgbClr val="000000"/>
    <a:srgbClr val="FFCC00"/>
    <a:srgbClr val="FF6600"/>
    <a:srgbClr val="FF0000"/>
    <a:srgbClr val="FF0099"/>
    <a:srgbClr val="CC33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726B01-65BA-40A4-B80E-4ED920CB6479}" v="16" dt="2024-01-26T18:33:59.631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3" autoAdjust="0"/>
    <p:restoredTop sz="96300" autoAdjust="0"/>
  </p:normalViewPr>
  <p:slideViewPr>
    <p:cSldViewPr showGuides="1">
      <p:cViewPr varScale="1">
        <p:scale>
          <a:sx n="122" d="100"/>
          <a:sy n="122" d="100"/>
        </p:scale>
        <p:origin x="606" y="10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slide" Target="slides/slide1.xml"/><Relationship Id="rId63" Type="http://schemas.openxmlformats.org/officeDocument/2006/relationships/slide" Target="slides/slide17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slide" Target="slides/slide7.xml"/><Relationship Id="rId58" Type="http://schemas.openxmlformats.org/officeDocument/2006/relationships/slide" Target="slides/slide12.xml"/><Relationship Id="rId66" Type="http://schemas.openxmlformats.org/officeDocument/2006/relationships/slide" Target="slides/slide20.xml"/><Relationship Id="rId74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61" Type="http://schemas.openxmlformats.org/officeDocument/2006/relationships/slide" Target="slides/slide15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slide" Target="slides/slide2.xml"/><Relationship Id="rId56" Type="http://schemas.openxmlformats.org/officeDocument/2006/relationships/slide" Target="slides/slide10.xml"/><Relationship Id="rId64" Type="http://schemas.openxmlformats.org/officeDocument/2006/relationships/slide" Target="slides/slide18.xml"/><Relationship Id="rId69" Type="http://schemas.openxmlformats.org/officeDocument/2006/relationships/tags" Target="tags/tag1.xml"/><Relationship Id="rId8" Type="http://schemas.openxmlformats.org/officeDocument/2006/relationships/customXml" Target="../customXml/item8.xml"/><Relationship Id="rId51" Type="http://schemas.openxmlformats.org/officeDocument/2006/relationships/slide" Target="slides/slide5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slideMaster" Target="slideMasters/slideMaster1.xml"/><Relationship Id="rId59" Type="http://schemas.openxmlformats.org/officeDocument/2006/relationships/slide" Target="slides/slide13.xml"/><Relationship Id="rId67" Type="http://schemas.openxmlformats.org/officeDocument/2006/relationships/notesMaster" Target="notesMasters/notesMaster1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" Target="slides/slide8.xml"/><Relationship Id="rId62" Type="http://schemas.openxmlformats.org/officeDocument/2006/relationships/slide" Target="slides/slide16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3.xml"/><Relationship Id="rId57" Type="http://schemas.openxmlformats.org/officeDocument/2006/relationships/slide" Target="slides/slide1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slide" Target="slides/slide6.xml"/><Relationship Id="rId60" Type="http://schemas.openxmlformats.org/officeDocument/2006/relationships/slide" Target="slides/slide14.xml"/><Relationship Id="rId65" Type="http://schemas.openxmlformats.org/officeDocument/2006/relationships/slide" Target="slides/slide19.xml"/><Relationship Id="rId73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slide" Target="slides/slide4.xml"/><Relationship Id="rId55" Type="http://schemas.openxmlformats.org/officeDocument/2006/relationships/slide" Target="slides/slide9.xml"/><Relationship Id="rId7" Type="http://schemas.openxmlformats.org/officeDocument/2006/relationships/customXml" Target="../customXml/item7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qub Prabowo" userId="S::yaqpr@dtu.dk::54485f4c-1ebe-40ab-b56d-ed3ce1564749" providerId="AD" clId="Web-{3E726B01-65BA-40A4-B80E-4ED920CB6479}"/>
    <pc:docChg chg="modSld">
      <pc:chgData name="Yaqub Prabowo" userId="S::yaqpr@dtu.dk::54485f4c-1ebe-40ab-b56d-ed3ce1564749" providerId="AD" clId="Web-{3E726B01-65BA-40A4-B80E-4ED920CB6479}" dt="2024-01-26T18:33:59.631" v="16" actId="20577"/>
      <pc:docMkLst>
        <pc:docMk/>
      </pc:docMkLst>
      <pc:sldChg chg="addSp modSp mod chgLayout">
        <pc:chgData name="Yaqub Prabowo" userId="S::yaqpr@dtu.dk::54485f4c-1ebe-40ab-b56d-ed3ce1564749" providerId="AD" clId="Web-{3E726B01-65BA-40A4-B80E-4ED920CB6479}" dt="2024-01-26T18:33:59.631" v="16" actId="20577"/>
        <pc:sldMkLst>
          <pc:docMk/>
          <pc:sldMk cId="0" sldId="256"/>
        </pc:sldMkLst>
        <pc:spChg chg="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3" creationId="{0013EF6E-BC23-40A0-80D4-1EBE64DCC5D9}"/>
          </ac:spMkLst>
        </pc:spChg>
        <pc:spChg chg="add mod">
          <ac:chgData name="Yaqub Prabowo" userId="S::yaqpr@dtu.dk::54485f4c-1ebe-40ab-b56d-ed3ce1564749" providerId="AD" clId="Web-{3E726B01-65BA-40A4-B80E-4ED920CB6479}" dt="2024-01-26T18:33:59.631" v="16" actId="20577"/>
          <ac:spMkLst>
            <pc:docMk/>
            <pc:sldMk cId="0" sldId="256"/>
            <ac:spMk id="8" creationId="{60FA1A9A-FF4A-9C50-FB13-23D7CA3218FC}"/>
          </ac:spMkLst>
        </pc:spChg>
        <pc:spChg chg="add 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10" creationId="{9309A957-202C-95FF-D967-6C19EC6F35A4}"/>
          </ac:spMkLst>
        </pc:spChg>
        <pc:spChg chg="add 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12" creationId="{EDA8A460-1B2F-72EE-E22F-1F82CC4C1666}"/>
          </ac:spMkLst>
        </pc:spChg>
        <pc:spChg chg="add 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14" creationId="{BA51A333-1C6F-05CD-9FFF-4670CABDFF0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5:42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568 2 24575,'-20'-1'0,"-1"0"0,1 2 0,-1 1 0,1 0 0,0 2 0,0 0 0,0 1 0,0 1 0,-20 10 0,37-15 0,-35 17 0,-44 30 0,69-39 0,1 0 0,-1 1 0,2 1 0,0 0 0,0 1 0,-15 22 0,7-7 0,1 1 0,2 1 0,-24 60 0,32-67 0,2-1 0,1 2 0,0-1 0,2 0 0,1 1 0,0 36 0,1-14 0,1-17 0,3 44 0,-2-66 0,0 1 0,0 0 0,1-1 0,0 1 0,0-1 0,0 0 0,1 0 0,0 0 0,0 0 0,1 0 0,7 10 0,9 6 0,-15-16 0,-1 0 0,1 0 0,0 0 0,1-1 0,-1 0 0,1 0 0,0 0 0,0-1 0,1 0 0,-1 0 0,1 0 0,0-1 0,0 0 0,0-1 0,0 1 0,15 2 0,59 5 0,1-3 0,158-7 0,-234-1 0,0 0 0,0 0 0,0-1 0,0 1 0,0-1 0,0-1 0,-1 1 0,1-1 0,-1 0 0,1 0 0,-1-1 0,0 1 0,0-1 0,-1 0 0,1-1 0,-1 1 0,0-1 0,0 0 0,0 0 0,-1 0 0,5-9 0,4-9 0,-2-2 0,0 0 0,11-45 0,-12 36 0,2-13 0,-3-1 0,-2 1 0,-2-1 0,-2-1 0,-4-48 0,1 16 0,0 73 8,1 1-1,-1-1 1,0 1-1,-1-1 1,1 1-1,-1 0 1,-1-1-1,0 1 1,0 0-1,0 1 1,-1-1-1,0 1 1,0-1-1,0 1 1,-6-6-1,-3-1-304,0 1 0,-1 0 0,-1 1 0,-31-19 0,31 20-6529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03.9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1438 454 24575,'-51'-2'0,"0"-2"0,1-3 0,-88-22 0,-140-64 0,142 32 0,-18-6 0,80 44 0,49 17 0,1-2 0,-38-17 0,27 10 0,-1 1 0,-1 2 0,-42-9 0,-46-15 0,56 12-1365,56 17-5461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06.5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290 1 24575,'1'0'0,"0"1"0,1-1 0,-1 1 0,0 0 0,0-1 0,0 1 0,0 0 0,0 0 0,0-1 0,-1 1 0,1 0 0,0 0 0,0 0 0,-1 0 0,1 0 0,0 0 0,-1 0 0,1 1 0,-1-1 0,1 0 0,-1 0 0,0 0 0,1 0 0,-1 1 0,0-1 0,0 0 0,0 2 0,3 37 0,-4-29 0,0 0 0,-1 0 0,-1 0 0,0-1 0,0 1 0,-10 20 0,-38 65 0,10-23 0,19-19 0,15-36 0,0 1 0,-19 30 0,26-48 0,-1 0 0,1 0 0,-1 0 0,1 0 0,-1 0 0,0 0 0,1 0 0,-1 0 0,0 0 0,0 0 0,0 0 0,0 0 0,1 0 0,-1 0 0,0-1 0,-1 1 0,1 0 0,0-1 0,0 1 0,0-1 0,0 1 0,0-1 0,-1 0 0,1 1 0,0-1 0,0 0 0,-1 0 0,1 0 0,0 0 0,0 0 0,0 0 0,-1 0 0,1 0 0,0-1 0,0 1 0,-1 0 0,1-1 0,0 1 0,0-1 0,0 1 0,0-1 0,0 0 0,0 1 0,0-1 0,0 0 0,-2-1 0,0-2 0,0 0 0,1 0 0,-1 0 0,1 0 0,-1 0 0,1 0 0,0-1 0,1 1 0,-1-1 0,1 1 0,-1-6 0,-6-66 0,7 56 0,-1 0 0,0 0 0,-2 1 0,0-1 0,-1 1 0,-1 0 0,-10-22 0,15 40 0,0 0 0,0 0 0,1 0 0,-1-1 0,0 1 0,1 0 0,-1-1 0,0 1 0,1-1 0,0 1 0,-1 0 0,1-1 0,0 1 0,0-1 0,0 1 0,0-1 0,0 1 0,0-1 0,0 1 0,0-1 0,0 1 0,1-1 0,-1 1 0,1-1 0,-1 1 0,1 0 0,0-1 0,-1 1 0,1 0 0,0-1 0,0 1 0,0 0 0,0 0 0,0 0 0,1-1 0,4-1 0,0 0 0,0 1 0,0 0 0,0 0 0,0 0 0,0 1 0,8-1 0,11-3 0,-11 1-85,35-7-342,-1-2 1,66-28-1,-89 29-6399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09.6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360 23 24575,'-26'-1'0,"-11"1"0,1 1 0,-60 9 0,87-9 0,-1 1 0,1 1 0,0 0 0,0 0 0,1 0 0,-1 1 0,1 0 0,-1 1 0,1 0 0,1 0 0,-1 1 0,1 0 0,0 0 0,0 1 0,-8 10 0,12-12 0,-1 1 0,1-1 0,1 1 0,-1-1 0,1 1 0,0 0 0,0 0 0,1 0 0,-1 0 0,1 0 0,1 1 0,-1-1 0,1 0 0,0 0 0,1 1 0,-1-1 0,1 0 0,0 0 0,1 0 0,4 12 0,-2-7 0,2 1 0,-1-1 0,1 0 0,1-1 0,0 1 0,1-1 0,0-1 0,0 1 0,15 11 0,-11-11 0,1-2 0,1 0 0,-1 0 0,1-1 0,1-1 0,-1 0 0,1-1 0,0 0 0,0-2 0,28 4 0,-5-3 0,0-1 0,0-2 0,48-5 0,-80 3 0,0 0 0,1 0 0,-1 0 0,0-1 0,0 0 0,0 0 0,0-1 0,0 1 0,0-1 0,-1 0 0,1-1 0,-1 1 0,0-1 0,0-1 0,0 1 0,-1 0 0,1-1 0,-1 0 0,0 0 0,-1 0 0,1-1 0,-1 1 0,0-1 0,0 0 0,-1 0 0,0 0 0,0 0 0,0 0 0,-1 0 0,0-1 0,0 1 0,0-10 0,0 4 0,-1 1 0,0-1 0,-1 0 0,0 0 0,-1 1 0,0-1 0,-1 0 0,0 1 0,-1 0 0,0 0 0,-1 0 0,0 0 0,-1 1 0,0 0 0,-1 0 0,-14-17 0,10 17-136,-2 0-1,0 1 1,0 0-1,0 0 1,-1 2-1,0 0 1,-1 0-1,0 1 0,-24-6 1,19 8-6690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11.4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6277 189 24575,'-5'-1'0,"1"0"0,-1 0 0,0-1 0,1 0 0,-1 1 0,1-2 0,-6-2 0,-16-7 0,-19 0 0,0 1 0,-1 3 0,-89-6 0,67 8 0,-92-22 0,98 15 0,-120-9 0,-37-1 0,141 12 0,-80-1 0,-636 11 0,348 3 0,384 0 0,-1 3 0,1 2 0,1 3 0,-1 3 0,-61 21 0,93-24 0,1 1 0,0 2 0,1 1 0,0 1 0,1 1 0,1 1 0,1 1 0,0 2 0,1 0 0,-39 45 0,-53 89 0,-152 267 0,218-337 0,-188 331 0,-16 27 0,137-243 0,-209 311 0,306-484 0,-350 430 0,189-235 0,-44 45 0,175-215 0,-101 77 0,119-105 0,0-2 0,-2-2 0,0-1 0,-72 26 0,36-19 0,2 4 0,0 2 0,-88 56 0,135-73-1365,4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13.4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 2 24575,'5'1'0,"0"-1"0,1 1 0,-1 1 0,0-1 0,0 1 0,0 0 0,0 0 0,0 0 0,0 0 0,8 7 0,47 38 0,-38-28 0,60 44 0,59 51 0,-135-109 0,0 0 0,0 0 0,-1 1 0,1 0 0,-1 0 0,-1 1 0,1-1 0,-1 1 0,0 0 0,-1 0 0,4 8 0,-7-14 0,-1 0 0,1 1 0,0-1 0,0 0 0,-1 0 0,1 0 0,0 0 0,-1 0 0,1 0 0,-1 0 0,1 0 0,-1 0 0,0 0 0,1 0 0,-1 0 0,0 0 0,0 0 0,0 0 0,0-1 0,1 1 0,-1 0 0,0-1 0,0 1 0,0-1 0,-1 1 0,1-1 0,0 1 0,0-1 0,0 0 0,0 1 0,0-1 0,0 0 0,-1 0 0,1 0 0,-1 0 0,-50 2 0,44-2 0,-359-4 0,364 4 0,1 0 0,-1 0 0,0 0 0,0 0 0,0 0 0,0-1 0,0 0 0,1 1 0,-1-1 0,0 0 0,0 0 0,1 0 0,-1-1 0,1 1 0,-1-1 0,1 1 0,0-1 0,-1 0 0,1 0 0,0 0 0,-3-4 0,3 2 0,0 0 0,0-1 0,0 0 0,1 1 0,0-1 0,0 0 0,0 0 0,1 1 0,-1-1 0,1 0 0,0 0 0,1-8 0,3-14-151,1 0-1,1 0 0,1 1 0,2 0 1,0 0-1,2 1 0,1 0 1,17-27-1,-18 33-6674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5:43.2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24575,'15'1'0,"-1"0"0,0 1 0,1 1 0,-1 1 0,0 0 0,-1 0 0,1 1 0,-1 1 0,0 1 0,0-1 0,-1 2 0,0 0 0,19 16 0,11 13 0,-2 2 0,43 55 0,-15-18 0,0-6 0,151 121 0,-75-67-1365,-133-114-5461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5:44.8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239 48 24575,'-2'11'0,"-1"0"0,1 1 0,-2-2 0,0 1 0,0 0 0,-1-1 0,0 0 0,-7 10 0,-1 5 0,-3 6 0,-1 1 0,-1-2 0,-2-1 0,-1 0 0,-1-1 0,-30 29 0,50-56 0,1 0 0,-1 0 0,1 1 0,0-1 0,-1 0 0,1 1 0,0-1 0,0 1 0,0-1 0,0 1 0,0 0 0,0-1 0,1 1 0,-1 0 0,1 0 0,-1 2 0,1-3 0,0-1 0,0 1 0,0 0 0,1-1 0,-1 1 0,0 0 0,1 0 0,-1-1 0,0 1 0,1-1 0,-1 1 0,1 0 0,-1-1 0,1 1 0,0-1 0,-1 1 0,1-1 0,-1 1 0,1-1 0,0 0 0,-1 1 0,1-1 0,0 0 0,-1 1 0,1-1 0,1 0 0,7 2 0,0 0 0,0-1 0,1 0 0,17 0 0,26-1 0,-23 2 0,1-2 0,0-1 0,-1-2 0,38-8 0,-64 10 0,0 0 0,-1 0 0,1-1 0,0 1 0,-1-1 0,0 0 0,1 0 0,-1 0 0,0-1 0,0 1 0,0-1 0,0 1 0,-1-1 0,1 0 0,-1 0 0,0 0 0,1-1 0,1-3 0,-1 0 0,-1 0 0,0 1 0,0-1 0,0 0 0,-1-1 0,0 1 0,0 0 0,-1 0 0,0-9 0,-3-7 0,0 0 0,-1 0 0,-1 1 0,-1-1 0,-10-23 0,-2 4-682,-36-63-1,43 87-6143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5:56.1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654 2 24575,'-137'-1'0,"-147"3"0,276-1 0,-1 0 0,0 0 0,1 1 0,-1 0 0,1 0 0,0 1 0,0 0 0,0 1 0,0 0 0,0 0 0,1 1 0,-1 0 0,-6 6 0,5-3 0,0 1 0,1 0 0,0 1 0,1-1 0,0 1 0,1 1 0,0-1 0,-7 20 0,4-6 0,1 0 0,2 1 0,0 0 0,2 0 0,1 1 0,1-1 0,1 1 0,3 37 0,-1-58 0,0 1 0,0-1 0,0 1 0,1-1 0,0 1 0,0-1 0,0 0 0,1 0 0,0 0 0,0-1 0,0 1 0,0 0 0,1-1 0,0 0 0,0 0 0,0 0 0,0-1 0,1 1 0,-1-1 0,1 0 0,0 0 0,0 0 0,0-1 0,0 0 0,0 0 0,1 0 0,-1-1 0,6 2 0,16 2 0,0-1 0,0-1 0,1-1 0,34-2 0,50 1 0,-45 1 0,109-12 0,-144 5 0,1-1 0,-1-3 0,0 0 0,54-24 0,-70 25 0,-1 0 0,1 0 0,-2-2 0,1 0 0,-1 0 0,-1-2 0,0 1 0,0-2 0,-1 0 0,17-24 0,-25 32 0,-1-1 0,0 1 0,0-1 0,-1 1 0,0-1 0,0 0 0,0 0 0,0 0 0,-1 0 0,0-1 0,-1 1 0,1 0 0,-1 0 0,0-1 0,-2-9 0,1 11 0,-1 0 0,1 0 0,-1 0 0,-1 0 0,1 0 0,0 1 0,-1-1 0,0 1 0,0-1 0,0 1 0,-1 0 0,0 1 0,1-1 0,-1 0 0,0 1 0,-1 0 0,1 0 0,-7-3 0,-19-9-170,1 2-1,-2 1 0,0 1 1,0 2-1,-1 1 0,0 1 1,-38-2-1,51 7-6655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6:18.3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1284 22 24575,'0'0'0,"-1"-1"0,1 0 0,0 0 0,0 0 0,-1 1 0,1-1 0,-1 0 0,1 0 0,-1 1 0,1-1 0,-1 0 0,0 1 0,1-1 0,-1 0 0,0 1 0,1-1 0,-1 1 0,0-1 0,1 1 0,-1 0 0,0-1 0,0 1 0,0 0 0,0-1 0,1 1 0,-1 0 0,0 0 0,-1 0 0,-31-4 0,28 4 0,-373-2 0,271 13 0,-27 0 0,99-9 0,1 1 0,0 1 0,0 2 0,0 1 0,-40 15 0,-156 73 0,217-89 0,-1 0 0,1 1 0,0 1 0,1 0 0,-13 10 0,21-14 0,0 1 0,0-1 0,1 1 0,-1 0 0,1 0 0,0 0 0,0 0 0,1 1 0,-1 0 0,1-1 0,1 1 0,-1 0 0,1 0 0,0-1 0,-1 9 0,2-3 0,0 1 0,1-1 0,0 1 0,0-1 0,1 0 0,1 1 0,0-1 0,0 0 0,1-1 0,1 1 0,0-1 0,0 1 0,1-2 0,0 1 0,1-1 0,0 1 0,0-2 0,1 1 0,9 7 0,-5-5 0,1 0 0,0-1 0,1 0 0,0-1 0,0 0 0,1-1 0,0-1 0,1-1 0,-1 0 0,1-1 0,1 0 0,24 3 0,187 31 0,-136-20 0,-22-11 0,-1-2 0,141-7 0,-75-2 0,-18 5 0,132-4 0,-243 2 0,1-1 0,-1 0 0,0 0 0,0 0 0,0 0 0,0-1 0,0 0 0,0 0 0,0-1 0,-1 0 0,1 0 0,-1 0 0,0 0 0,0-1 0,0 0 0,0 0 0,-1-1 0,1 1 0,-1-1 0,0 0 0,6-10 0,-5 4 0,0-1 0,0 0 0,-1 0 0,-1 0 0,0-1 0,0 1 0,-1-1 0,-1 1 0,0-24 0,-1 23 0,0-11 0,0-1 0,-2 1 0,-7-42 0,7 59 0,0-1 0,-1 0 0,0 1 0,-1-1 0,1 1 0,-1 0 0,-1 0 0,1 0 0,-1 1 0,0-1 0,-1 1 0,1 1 0,-1-1 0,-1 1 0,-7-6 0,2 3-114,-1 0 1,0 1-1,-1 0 0,0 1 0,0 0 1,0 1-1,-1 1 0,0 0 0,0 1 1,0 1-1,-26-2 0,22 5-6712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7:27.4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86 24575,'3'-3'0,"0"1"0,0 1 0,0-1 0,0 0 0,0 1 0,1-1 0,-1 1 0,1 0 0,-1 0 0,0 1 0,1-1 0,4 0 0,50-1 0,-35 2 0,747-5 0,-418 7 0,2592-2 0,-2915-1 0,1-2 0,-1-1 0,32-10 0,49-6 0,99 14 0,-136 7 0,85-10 0,-129 5-1365,-4 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7:36.6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1 24575,'0'438'0,"-1"-426"0,0 1 0,-1 0 0,-6 18 0,5-23 0,1-1 0,0 0 0,0 1 0,1-1 0,0 1 0,0 0 0,1 0 0,0-1 0,0 1 0,1 0 0,0-1 0,3 12 0,-4-19 0,0 1 0,0 0 0,1 0 0,-1-1 0,0 1 0,1 0 0,-1-1 0,1 1 0,-1 0 0,1-1 0,-1 1 0,1-1 0,-1 1 0,1-1 0,-1 1 0,1-1 0,0 1 0,-1-1 0,1 0 0,0 1 0,-1-1 0,1 0 0,0 0 0,0 1 0,-1-1 0,1 0 0,0 0 0,0 0 0,0 0 0,23-12 0,16-35 0,-36 42 0,14-19 0,2 1 0,0 1 0,2 1 0,0 1 0,1 0 0,41-25 0,87-66 0,-140 104 0,-6 5 0,-1-1 0,1 0 0,-1 0 0,1 0 0,-1 0 0,0 0 0,0-1 0,-1 0 0,1 0 0,-1 0 0,0 0 0,0-1 0,4-6 0,-7 10 0,0 0 0,0 0 0,-1 0 0,1 0 0,0 0 0,-1 0 0,1 0 0,0 0 0,-1 0 0,1 0 0,-1 0 0,0 1 0,1-1 0,-1 0 0,0 0 0,1 0 0,-1 1 0,0-1 0,0 0 0,0 1 0,0-1 0,1 1 0,-1-1 0,0 1 0,0 0 0,0-1 0,0 1 0,0 0 0,0-1 0,0 1 0,0 0 0,0 0 0,-2 0 0,-43-4 0,35 4 0,-15-3 0,0-2 0,0 0 0,0-2 0,1-1 0,-27-12 0,6 3 0,7 5-9,24 8-330,1-1 0,0 0 0,-19-10 0,18 6-6487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7:46.1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0 100 24575,'1'3'0,"1"0"0,-1 0 0,0 0 0,1 0 0,0 0 0,0-1 0,0 1 0,0-1 0,0 1 0,3 2 0,7 8 0,14 27 0,3-1 0,55 60 0,-83-99 0,-1 1 0,1 0 0,0 0 0,0 0 0,0-1 0,0 1 0,0 0 0,0-1 0,0 1 0,0-1 0,0 1 0,0-1 0,0 0 0,0 1 0,0-1 0,0 0 0,0 0 0,0 0 0,1 0 0,-1 0 0,0 0 0,0 0 0,0 0 0,0 0 0,0 0 0,0-1 0,1 1 0,-1 0 0,0-1 0,0 1 0,0-1 0,0 1 0,0-1 0,0 0 0,0 1 0,-1-1 0,1 0 0,0 0 0,0 1 0,0-1 0,-1 0 0,1 0 0,0 0 0,-1 0 0,1 0 0,0-1 0,4-9 0,1 1 0,-2-1 0,7-20 0,-4 12 0,16-70 43,-20 74-219,0 0 0,0 0 0,2 0 0,0 1 0,0 0 0,1 0 0,11-18 0,-7 20-6650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01.1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867 73 24575,'1095'0'0,"-791"-22"0,-300 22 0,146-19 0,142-9 0,525 25 0,-418 5 0,367-2 0,-724 2 0,-1 2 0,1 1 0,-1 2 0,75 24 0,150 70 0,-261-99 0,64 32 0,-2 3 0,-2 3 0,101 80 0,-153-109 0,0 0 0,-1 1 0,-1 1 0,0-1 0,0 2 0,-1 0 0,-1 0 0,0 1 0,-1 0 0,-1 0 0,0 1 0,-1-1 0,-1 2 0,-1-1 0,0 1 0,-1-1 0,0 1 0,-2 0 0,0 0 0,-1 0 0,0 0 0,-1 0 0,-2 0 0,1 0 0,-2-1 0,0 1 0,-1-1 0,-9 20 0,5-20 0,0-1 0,-1 1 0,0-2 0,-2 0 0,0 0 0,0-1 0,-1 0 0,-1-1 0,-25 17 0,12-11 0,-2-1 0,0-1 0,-1-2 0,-42 15 0,1-10 0,0-3 0,-1-3 0,-83 4 0,50-6 0,-261 40 0,123-14 0,-298 8 0,-1228-44 0,844-3 0,886-1 0,0-1 0,0-3 0,1 0 0,0-3 0,-40-15 0,-45-12 0,-45-14 0,124 36 0,-144-57 0,165 61 0,0-1 0,1-1 0,0-1 0,1-1 0,-34-32 0,42 33 0,1 0 0,1-1 0,1-1 0,0 0 0,1 0 0,0 0 0,2-1 0,0-1 0,0 1 0,2-1 0,0 0 0,-2-21 0,1-7 0,2-1 0,2 1 0,8-81 0,-4 114 0,0-1 0,1 0 0,1 1 0,0 0 0,1-1 0,1 2 0,0-1 0,0 1 0,1 0 0,1 0 0,0 1 0,1 0 0,14-15 0,-1 5 0,0 1 0,1 1 0,1 1 0,0 1 0,36-18 0,-40 26 0,0 1 0,0 1 0,34-8 0,9-2 0,-35 10 0,1 1 0,0 1 0,37-2 0,2 1 0,-18 1-682,57 1-1,-83 4-6143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5546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noProof="0" dirty="0"/>
              <a:t>Klik for at redigere titeltypografien i masteren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noProof="0" dirty="0"/>
              <a:t>Klik for at redigere undertiteltypografien i masteren</a:t>
            </a:r>
            <a:endParaRPr lang="en-GB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9F97C31-5774-5744-4E43-16F6A1216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B8F0AEF-9067-EDA2-856D-E3DFC2F3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BE3B7C-4761-DE9B-D03A-CE64091BC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 noProof="0" dirty="0"/>
              <a:t>Klik for at redigere titeltypografien i masteren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 noProof="0" dirty="0"/>
              <a:t>Klik for at redigere undertiteltypografien i masteren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7FB60-405F-9137-BBDB-09CB7ADA86A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22CB0-2106-AAB8-4D0C-B8127DC28E6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AE618-5DF3-BE72-53F2-DAFD3742F10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96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4E6D8-F9C0-3A11-EB7C-B1D8E434A0B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85747-730E-BAF6-3320-C979C67D0A5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51F58-49D5-1E8F-27C2-0AAC7F1EA18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0D2DD-E74A-5BAD-455C-B26ACCDEE62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498395-BE26-1678-62DF-F2F3CFF022A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5590800" y="6541200"/>
            <a:ext cx="5497200" cy="316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/>
          <a:lstStyle>
            <a:lvl1pPr algn="r">
              <a:spcBef>
                <a:spcPts val="0"/>
              </a:spcBef>
              <a:defRPr sz="7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a-DK"/>
              <a:t>Title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Klik for at redigere titeltypografien i masteren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US" dirty="0"/>
          </a:p>
        </p:txBody>
      </p:sp>
      <p:sp>
        <p:nvSpPr>
          <p:cNvPr id="113676" name="text" descr="{&quot;templafy&quot;:{&quot;type&quot;:&quot;text&quot;,&quot;binding&quot;:&quot;UserProfile.Offices.Workarea_{{DocumentLanguage}}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da-DK" sz="700" b="1" dirty="0">
                <a:solidFill>
                  <a:schemeClr val="bg1"/>
                </a:solidFill>
                <a:latin typeface="+mn-lt"/>
              </a:rPr>
              <a:t>Technical University of Denmark</a:t>
            </a: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A21A41C-8049-3CC1-4A13-6674A1811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000" y="6541200"/>
            <a:ext cx="1105200" cy="316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23.xml"/><Relationship Id="rId1" Type="http://schemas.openxmlformats.org/officeDocument/2006/relationships/customXml" Target="../../customXml/item6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im-HW/HW-BlueRov2-Sonar-based-SLAM" TargetMode="External"/><Relationship Id="rId13" Type="http://schemas.openxmlformats.org/officeDocument/2006/relationships/hyperlink" Target="uuvsimulator.github.io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github.com/DTUAqua-ObsTek/bluerov2/tree/d4d76a5c8594be48062348a737c71843edd7bc96/bluerov2_navigation" TargetMode="External"/><Relationship Id="rId12" Type="http://schemas.openxmlformats.org/officeDocument/2006/relationships/image" Target="../media/image21.png"/><Relationship Id="rId2" Type="http://schemas.openxmlformats.org/officeDocument/2006/relationships/customXml" Target="../../customXml/item37.xml"/><Relationship Id="rId1" Type="http://schemas.openxmlformats.org/officeDocument/2006/relationships/customXml" Target="../../customXml/item26.xml"/><Relationship Id="rId6" Type="http://schemas.openxmlformats.org/officeDocument/2006/relationships/hyperlink" Target="https://github.com/HKPolyU-UAV/bluerov2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s://github.com/uuvsimulator/uuv_simulator/tree/master/uuv_control/uuv_control_cascaded_pids" TargetMode="External"/><Relationship Id="rId10" Type="http://schemas.openxmlformats.org/officeDocument/2006/relationships/image" Target="../media/image19.jpeg"/><Relationship Id="rId4" Type="http://schemas.openxmlformats.org/officeDocument/2006/relationships/hyperlink" Target="https://github.com/uuvsimulator/uuv_simulator/tree/master/uuv_sensor_plugins/uuv_sensor_ros_plugins/urdf" TargetMode="Externa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33.xml"/><Relationship Id="rId4" Type="http://schemas.openxmlformats.org/officeDocument/2006/relationships/hyperlink" Target="bit.ly/AMR3476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7.xml"/><Relationship Id="rId1" Type="http://schemas.openxmlformats.org/officeDocument/2006/relationships/customXml" Target="../../customXml/item3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4.xml"/><Relationship Id="rId1" Type="http://schemas.openxmlformats.org/officeDocument/2006/relationships/customXml" Target="../../customXml/item2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5.xml"/><Relationship Id="rId3" Type="http://schemas.openxmlformats.org/officeDocument/2006/relationships/slideLayout" Target="../slideLayouts/slideLayout3.xml"/><Relationship Id="rId7" Type="http://schemas.openxmlformats.org/officeDocument/2006/relationships/customXml" Target="../ink/ink2.xml"/><Relationship Id="rId12" Type="http://schemas.openxmlformats.org/officeDocument/2006/relationships/image" Target="../media/image33.png"/><Relationship Id="rId2" Type="http://schemas.openxmlformats.org/officeDocument/2006/relationships/customXml" Target="../../customXml/item39.xml"/><Relationship Id="rId1" Type="http://schemas.openxmlformats.org/officeDocument/2006/relationships/customXml" Target="../../customXml/item38.xml"/><Relationship Id="rId6" Type="http://schemas.openxmlformats.org/officeDocument/2006/relationships/image" Target="../media/image3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customXml" Target="../ink/ink3.xml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3.xml"/><Relationship Id="rId7" Type="http://schemas.openxmlformats.org/officeDocument/2006/relationships/customXml" Target="../ink/ink7.xml"/><Relationship Id="rId2" Type="http://schemas.openxmlformats.org/officeDocument/2006/relationships/customXml" Target="../../customXml/item41.xml"/><Relationship Id="rId1" Type="http://schemas.openxmlformats.org/officeDocument/2006/relationships/customXml" Target="../../customXml/item40.xml"/><Relationship Id="rId6" Type="http://schemas.openxmlformats.org/officeDocument/2006/relationships/image" Target="../media/image36.png"/><Relationship Id="rId5" Type="http://schemas.openxmlformats.org/officeDocument/2006/relationships/customXml" Target="../ink/ink6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customXml" Target="../ink/ink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2.xml"/><Relationship Id="rId1" Type="http://schemas.openxmlformats.org/officeDocument/2006/relationships/customXml" Target="../../customXml/item4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13.xml"/><Relationship Id="rId3" Type="http://schemas.openxmlformats.org/officeDocument/2006/relationships/slideLayout" Target="../slideLayouts/slideLayout3.xml"/><Relationship Id="rId7" Type="http://schemas.openxmlformats.org/officeDocument/2006/relationships/customXml" Target="../ink/ink10.xml"/><Relationship Id="rId12" Type="http://schemas.openxmlformats.org/officeDocument/2006/relationships/image" Target="../media/image43.png"/><Relationship Id="rId17" Type="http://schemas.openxmlformats.org/officeDocument/2006/relationships/image" Target="../media/image46.png"/><Relationship Id="rId2" Type="http://schemas.openxmlformats.org/officeDocument/2006/relationships/customXml" Target="../../customXml/item44.xml"/><Relationship Id="rId16" Type="http://schemas.openxmlformats.org/officeDocument/2006/relationships/image" Target="../media/image45.png"/><Relationship Id="rId1" Type="http://schemas.openxmlformats.org/officeDocument/2006/relationships/customXml" Target="../../customXml/item45.xml"/><Relationship Id="rId6" Type="http://schemas.openxmlformats.org/officeDocument/2006/relationships/image" Target="../media/image40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customXml" Target="../ink/ink11.xml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9.xml"/><Relationship Id="rId1" Type="http://schemas.openxmlformats.org/officeDocument/2006/relationships/customXml" Target="../../customXml/item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5.xml"/><Relationship Id="rId5" Type="http://schemas.openxmlformats.org/officeDocument/2006/relationships/hyperlink" Target="https://rsl.ethz.ch/education-students/lectures/ros.html" TargetMode="External"/><Relationship Id="rId4" Type="http://schemas.openxmlformats.org/officeDocument/2006/relationships/hyperlink" Target="https://wiki.ros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4.xml"/><Relationship Id="rId4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customXml" Target="../../customXml/item30.xml"/><Relationship Id="rId1" Type="http://schemas.openxmlformats.org/officeDocument/2006/relationships/customXml" Target="../../customXml/item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5.xml"/><Relationship Id="rId1" Type="http://schemas.openxmlformats.org/officeDocument/2006/relationships/customXml" Target="../../customXml/item1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2.xml"/><Relationship Id="rId1" Type="http://schemas.openxmlformats.org/officeDocument/2006/relationships/customXml" Target="../../customXml/item1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8.xml"/><Relationship Id="rId1" Type="http://schemas.openxmlformats.org/officeDocument/2006/relationships/customXml" Target="../../customXml/item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ongsberg.com/maritime/products/Acoustics-Positioning-and-Communication/acoustic-positioning-systems/hipap-models/" TargetMode="Externa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jpeg"/><Relationship Id="rId2" Type="http://schemas.openxmlformats.org/officeDocument/2006/relationships/customXml" Target="../../customXml/item36.xml"/><Relationship Id="rId1" Type="http://schemas.openxmlformats.org/officeDocument/2006/relationships/customXml" Target="../../customXml/item24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2.xml"/><Relationship Id="rId1" Type="http://schemas.openxmlformats.org/officeDocument/2006/relationships/customXml" Target="../../customXml/item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FA1A9A-FF4A-9C50-FB13-23D7CA321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858" y="3545117"/>
            <a:ext cx="11689192" cy="2706458"/>
          </a:xfrm>
        </p:spPr>
        <p:txBody>
          <a:bodyPr/>
          <a:lstStyle/>
          <a:p>
            <a:r>
              <a:rPr lang="en-US" dirty="0">
                <a:cs typeface="Arial"/>
              </a:rPr>
              <a:t>Introduction to </a:t>
            </a:r>
            <a:r>
              <a:rPr lang="en-US" dirty="0" err="1">
                <a:cs typeface="Arial"/>
              </a:rPr>
              <a:t>BlueROV</a:t>
            </a:r>
            <a:r>
              <a:rPr lang="en-US" dirty="0">
                <a:cs typeface="Arial"/>
              </a:rPr>
              <a:t> and Simulator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309A957-202C-95FF-D967-6C19EC6F3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/>
          <a:lstStyle/>
          <a:p>
            <a:r>
              <a:rPr lang="en-US" dirty="0"/>
              <a:t>34763 Autonomous Marine Robotics Course (Training)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DA8A460-1B2F-72EE-E22F-1F82CC4C16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BA51A333-1C6F-05CD-9FFF-4670CABD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a-DK" dirty="0" err="1"/>
              <a:t>Introduction</a:t>
            </a:r>
            <a:r>
              <a:rPr lang="da-DK" dirty="0"/>
              <a:t> to </a:t>
            </a:r>
            <a:r>
              <a:rPr lang="da-DK" dirty="0" err="1"/>
              <a:t>BlueROV</a:t>
            </a:r>
            <a:r>
              <a:rPr lang="da-DK" dirty="0"/>
              <a:t> and Simulator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450" y="6541200"/>
            <a:ext cx="432600" cy="316800"/>
          </a:xfrm>
        </p:spPr>
        <p:txBody>
          <a:bodyPr anchor="ctr">
            <a:normAutofit/>
          </a:bodyPr>
          <a:lstStyle/>
          <a:p>
            <a:fld id="{103EA872-A674-449B-A120-B97244F8E91D}" type="slidenum">
              <a:rPr lang="en-GB" smtClean="0"/>
              <a:pPr/>
              <a:t>1</a:t>
            </a:fld>
            <a:endParaRPr lang="en-GB"/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Simulators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3440786"/>
          </a:xfrm>
        </p:spPr>
        <p:txBody>
          <a:bodyPr/>
          <a:lstStyle/>
          <a:p>
            <a:r>
              <a:rPr lang="en-GB" dirty="0"/>
              <a:t>Gazebo + ROS (UUV Simulator)</a:t>
            </a:r>
          </a:p>
          <a:p>
            <a:pPr lvl="1"/>
            <a:r>
              <a:rPr lang="en-GB" dirty="0"/>
              <a:t>Environmental effects: Ocean waves, buoyancy</a:t>
            </a:r>
          </a:p>
          <a:p>
            <a:pPr lvl="1"/>
            <a:r>
              <a:rPr lang="en-GB" dirty="0">
                <a:hlinkClick r:id="rId4"/>
              </a:rPr>
              <a:t>Sensors</a:t>
            </a:r>
            <a:r>
              <a:rPr lang="en-GB" dirty="0"/>
              <a:t>: </a:t>
            </a:r>
          </a:p>
          <a:p>
            <a:pPr lvl="2"/>
            <a:r>
              <a:rPr lang="en-GB" dirty="0"/>
              <a:t>Camera</a:t>
            </a:r>
          </a:p>
          <a:p>
            <a:pPr lvl="2"/>
            <a:r>
              <a:rPr lang="en-GB" dirty="0"/>
              <a:t>Chemical concentration</a:t>
            </a:r>
          </a:p>
          <a:p>
            <a:pPr lvl="2"/>
            <a:r>
              <a:rPr lang="en-GB" dirty="0"/>
              <a:t>Sonar</a:t>
            </a:r>
          </a:p>
          <a:p>
            <a:pPr lvl="2"/>
            <a:r>
              <a:rPr lang="en-GB" dirty="0"/>
              <a:t>DVL </a:t>
            </a:r>
          </a:p>
          <a:p>
            <a:pPr lvl="1"/>
            <a:r>
              <a:rPr lang="en-GB" dirty="0"/>
              <a:t>Low-level control: </a:t>
            </a:r>
            <a:r>
              <a:rPr lang="en-GB" dirty="0">
                <a:hlinkClick r:id="rId5"/>
              </a:rPr>
              <a:t>PID</a:t>
            </a:r>
            <a:r>
              <a:rPr lang="en-GB" dirty="0"/>
              <a:t>, </a:t>
            </a:r>
            <a:r>
              <a:rPr lang="en-GB" dirty="0">
                <a:hlinkClick r:id="rId6"/>
              </a:rPr>
              <a:t>MPC</a:t>
            </a:r>
            <a:endParaRPr lang="en-GB" dirty="0"/>
          </a:p>
          <a:p>
            <a:pPr lvl="1"/>
            <a:r>
              <a:rPr lang="en-GB" dirty="0"/>
              <a:t>Advanced practice: </a:t>
            </a:r>
            <a:r>
              <a:rPr lang="en-GB" dirty="0">
                <a:hlinkClick r:id="rId7"/>
              </a:rPr>
              <a:t>Pose estimation (EKF)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SLAM</a:t>
            </a:r>
            <a:endParaRPr lang="en-GB" dirty="0"/>
          </a:p>
          <a:p>
            <a:pPr lvl="1"/>
            <a:r>
              <a:rPr lang="en-GB" dirty="0"/>
              <a:t>Programming languages: Python, C++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6" name="Picture 5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D4CBF0DF-3462-80D4-0B95-E1C1C4C39B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75" y="2821944"/>
            <a:ext cx="3336519" cy="1945577"/>
          </a:xfrm>
          <a:prstGeom prst="rect">
            <a:avLst/>
          </a:prstGeom>
        </p:spPr>
      </p:pic>
      <p:pic>
        <p:nvPicPr>
          <p:cNvPr id="8194" name="Picture 2" descr="&quot;C++ logo&quot; Sticker for Sale by hipstuff | Redbubble">
            <a:extLst>
              <a:ext uri="{FF2B5EF4-FFF2-40B4-BE49-F238E27FC236}">
                <a16:creationId xmlns:a16="http://schemas.microsoft.com/office/drawing/2014/main" id="{7ADB885F-1F56-436F-2AC6-91698B246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460" y="5138759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ython Logo - PNG and Vector - Logo Download">
            <a:extLst>
              <a:ext uri="{FF2B5EF4-FFF2-40B4-BE49-F238E27FC236}">
                <a16:creationId xmlns:a16="http://schemas.microsoft.com/office/drawing/2014/main" id="{21893D73-D973-6178-3E50-F98F7534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606" y="5138759"/>
            <a:ext cx="1066800" cy="118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erkules World">
            <a:extLst>
              <a:ext uri="{FF2B5EF4-FFF2-40B4-BE49-F238E27FC236}">
                <a16:creationId xmlns:a16="http://schemas.microsoft.com/office/drawing/2014/main" id="{60FFCFAD-BC4B-0B6F-C46F-7E51087ED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837" y="661644"/>
            <a:ext cx="3330657" cy="18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581BA-5B9F-87A8-B67D-C51CE4F93E77}"/>
              </a:ext>
            </a:extLst>
          </p:cNvPr>
          <p:cNvSpPr txBox="1"/>
          <p:nvPr/>
        </p:nvSpPr>
        <p:spPr>
          <a:xfrm>
            <a:off x="1980406" y="573173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 err="1"/>
              <a:t>Furthermore</a:t>
            </a:r>
            <a:r>
              <a:rPr lang="da-DK" dirty="0"/>
              <a:t>: </a:t>
            </a:r>
            <a:r>
              <a:rPr lang="da-DK" dirty="0">
                <a:hlinkClick r:id="rId13" action="ppaction://hlinkfile"/>
              </a:rPr>
              <a:t>uuvsimulator.github.io</a:t>
            </a:r>
            <a:endParaRPr lang="da-DK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94846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Simulators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Software In The Loop Simulation (SITL)</a:t>
            </a:r>
          </a:p>
          <a:p>
            <a:pPr lvl="1"/>
            <a:r>
              <a:rPr lang="en-GB" dirty="0"/>
              <a:t>Simple (</a:t>
            </a:r>
            <a:r>
              <a:rPr lang="en-GB" dirty="0" err="1"/>
              <a:t>Ardupilot</a:t>
            </a:r>
            <a:r>
              <a:rPr lang="en-GB" dirty="0"/>
              <a:t> Sim + </a:t>
            </a:r>
            <a:r>
              <a:rPr lang="en-GB" dirty="0" err="1"/>
              <a:t>QGroundcontrol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Advanced (Gazebo + ROS + </a:t>
            </a:r>
            <a:r>
              <a:rPr lang="en-GB" dirty="0" err="1"/>
              <a:t>Ardupilot</a:t>
            </a:r>
            <a:r>
              <a:rPr lang="en-GB" dirty="0"/>
              <a:t> Sim + </a:t>
            </a:r>
            <a:r>
              <a:rPr lang="en-GB" dirty="0" err="1"/>
              <a:t>QGroundcontrol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7FF96A8-431E-B7C0-2D8E-1F0BED6A33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48" y="3210886"/>
            <a:ext cx="4302858" cy="2583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EAED3A-73C0-9C47-928D-8E37DDE67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60" y="3200400"/>
            <a:ext cx="6172200" cy="25944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3BA190-6EBC-0BB9-BDDF-A0C85DDDA094}"/>
              </a:ext>
            </a:extLst>
          </p:cNvPr>
          <p:cNvSpPr txBox="1"/>
          <p:nvPr/>
        </p:nvSpPr>
        <p:spPr>
          <a:xfrm>
            <a:off x="1778466" y="5794842"/>
            <a:ext cx="28193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 err="1"/>
              <a:t>Ardupilot</a:t>
            </a:r>
            <a:r>
              <a:rPr lang="en-GB" sz="1100" dirty="0"/>
              <a:t> Simulator Map and Console</a:t>
            </a:r>
            <a:endParaRPr lang="da-DK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79FEED-C15D-4204-DCAF-BABF04B57DCB}"/>
              </a:ext>
            </a:extLst>
          </p:cNvPr>
          <p:cNvSpPr txBox="1"/>
          <p:nvPr/>
        </p:nvSpPr>
        <p:spPr>
          <a:xfrm>
            <a:off x="8762301" y="5794842"/>
            <a:ext cx="28193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 err="1"/>
              <a:t>QGroundcontrol</a:t>
            </a:r>
            <a:endParaRPr lang="da-DK" sz="1100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92045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Getting started with simulators</a:t>
            </a:r>
          </a:p>
          <a:p>
            <a:pPr lvl="1"/>
            <a:r>
              <a:rPr lang="en-GB" dirty="0"/>
              <a:t>Docker installation</a:t>
            </a:r>
          </a:p>
          <a:p>
            <a:pPr lvl="1"/>
            <a:r>
              <a:rPr lang="en-GB" dirty="0"/>
              <a:t>Build and run docker file</a:t>
            </a:r>
          </a:p>
          <a:p>
            <a:r>
              <a:rPr lang="en-GB" dirty="0"/>
              <a:t>BlueROV2 manual control</a:t>
            </a:r>
          </a:p>
          <a:p>
            <a:r>
              <a:rPr lang="en-GB" dirty="0"/>
              <a:t>Visit: </a:t>
            </a:r>
            <a:r>
              <a:rPr lang="en-GB" dirty="0">
                <a:hlinkClick r:id="rId4" action="ppaction://hlinkfile"/>
              </a:rPr>
              <a:t>bit.ly/AMR34763</a:t>
            </a:r>
            <a:endParaRPr lang="en-GB" dirty="0"/>
          </a:p>
          <a:p>
            <a:r>
              <a:rPr lang="en-GB" dirty="0"/>
              <a:t>For today activity, please use the docker file inside </a:t>
            </a:r>
            <a:r>
              <a:rPr lang="en-GB" b="1" dirty="0">
                <a:solidFill>
                  <a:srgbClr val="FF0000"/>
                </a:solidFill>
              </a:rPr>
              <a:t>noetic-minimum</a:t>
            </a:r>
            <a:r>
              <a:rPr lang="en-GB" dirty="0"/>
              <a:t> folder</a:t>
            </a:r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28284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Open Gazebo and spawn the robot:</a:t>
            </a:r>
          </a:p>
          <a:p>
            <a:pPr lvl="1"/>
            <a:r>
              <a:rPr lang="en-GB" dirty="0" err="1"/>
              <a:t>roslaunch</a:t>
            </a:r>
            <a:r>
              <a:rPr lang="en-GB" dirty="0"/>
              <a:t> bluerov2_gazebo </a:t>
            </a:r>
            <a:r>
              <a:rPr lang="en-GB" dirty="0" err="1"/>
              <a:t>start_pid_demo.launch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88B7E-874F-A837-9E9B-C3910A670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606" y="2362200"/>
            <a:ext cx="3474300" cy="3917273"/>
          </a:xfrm>
          <a:prstGeom prst="rect">
            <a:avLst/>
          </a:prstGeom>
        </p:spPr>
      </p:pic>
      <p:pic>
        <p:nvPicPr>
          <p:cNvPr id="6" name="Picture 5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E842CC83-ADE1-C61E-26B2-2C64F9C64A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612" y="2438400"/>
            <a:ext cx="6523128" cy="391727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18246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4389672"/>
          </a:xfrm>
        </p:spPr>
        <p:txBody>
          <a:bodyPr/>
          <a:lstStyle/>
          <a:p>
            <a:r>
              <a:rPr lang="en-GB" dirty="0"/>
              <a:t>Inspect all ROS topics:</a:t>
            </a:r>
          </a:p>
          <a:p>
            <a:pPr lvl="1"/>
            <a:r>
              <a:rPr lang="en-GB" dirty="0" err="1"/>
              <a:t>rostopic</a:t>
            </a:r>
            <a:r>
              <a:rPr lang="en-GB" dirty="0"/>
              <a:t> list</a:t>
            </a:r>
          </a:p>
          <a:p>
            <a:pPr lvl="1"/>
            <a:r>
              <a:rPr lang="en-GB" dirty="0" err="1"/>
              <a:t>rostopic</a:t>
            </a:r>
            <a:r>
              <a:rPr lang="en-GB" dirty="0"/>
              <a:t> echo &lt;</a:t>
            </a:r>
            <a:r>
              <a:rPr lang="en-GB" dirty="0" err="1"/>
              <a:t>topic_name</a:t>
            </a:r>
            <a:r>
              <a:rPr lang="en-GB" dirty="0"/>
              <a:t>&gt;</a:t>
            </a:r>
          </a:p>
          <a:p>
            <a:pPr lvl="1"/>
            <a:r>
              <a:rPr lang="en-GB" dirty="0" err="1"/>
              <a:t>rosrun</a:t>
            </a:r>
            <a:r>
              <a:rPr lang="en-GB" dirty="0"/>
              <a:t> </a:t>
            </a:r>
            <a:r>
              <a:rPr lang="en-GB" dirty="0" err="1"/>
              <a:t>rqt_graph</a:t>
            </a:r>
            <a:r>
              <a:rPr lang="en-GB" dirty="0"/>
              <a:t> </a:t>
            </a:r>
            <a:r>
              <a:rPr lang="en-GB" dirty="0" err="1"/>
              <a:t>rqt_graph</a:t>
            </a: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1C496-B86E-BF44-DF9D-49B6C3BAB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006" y="3236053"/>
            <a:ext cx="3928139" cy="289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39807D-D04A-7F4F-5836-53DB77C07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328" y="1387658"/>
            <a:ext cx="6318300" cy="387014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01728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7"/>
            <a:ext cx="9578280" cy="4725545"/>
          </a:xfrm>
        </p:spPr>
        <p:txBody>
          <a:bodyPr/>
          <a:lstStyle/>
          <a:p>
            <a:r>
              <a:rPr lang="en-GB" dirty="0"/>
              <a:t>Make the robot moves by using keyboard:</a:t>
            </a:r>
          </a:p>
          <a:p>
            <a:pPr lvl="1"/>
            <a:r>
              <a:rPr lang="en-GB" dirty="0" err="1"/>
              <a:t>roslaunch</a:t>
            </a:r>
            <a:r>
              <a:rPr lang="en-GB" dirty="0"/>
              <a:t> </a:t>
            </a:r>
            <a:r>
              <a:rPr lang="en-GB" dirty="0" err="1"/>
              <a:t>uuv_teleop</a:t>
            </a:r>
            <a:r>
              <a:rPr lang="en-GB" dirty="0"/>
              <a:t> </a:t>
            </a:r>
            <a:r>
              <a:rPr lang="en-GB" dirty="0" err="1"/>
              <a:t>uuv_keyboard_teleop.launch</a:t>
            </a:r>
            <a:r>
              <a:rPr lang="en-GB" dirty="0"/>
              <a:t> </a:t>
            </a:r>
            <a:r>
              <a:rPr lang="en-GB" dirty="0" err="1"/>
              <a:t>uuv_name</a:t>
            </a:r>
            <a:r>
              <a:rPr lang="en-GB" dirty="0"/>
              <a:t>:=bluerov2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D1A9B4-1F63-8EDA-B4C3-91E0A28FB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606" y="2743200"/>
            <a:ext cx="3154846" cy="29718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197156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7"/>
            <a:ext cx="9578280" cy="4725545"/>
          </a:xfrm>
        </p:spPr>
        <p:txBody>
          <a:bodyPr/>
          <a:lstStyle/>
          <a:p>
            <a:r>
              <a:rPr lang="en-GB" dirty="0"/>
              <a:t>Make the robot moves using RQT publisher:</a:t>
            </a:r>
          </a:p>
          <a:p>
            <a:pPr lvl="1"/>
            <a:r>
              <a:rPr lang="en-GB" dirty="0" err="1">
                <a:solidFill>
                  <a:srgbClr val="FF0000"/>
                </a:solidFill>
              </a:rPr>
              <a:t>rosrun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rqt_publisher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rqt_publisher</a:t>
            </a:r>
            <a:endParaRPr lang="en-GB" dirty="0">
              <a:solidFill>
                <a:srgbClr val="FF0000"/>
              </a:solidFill>
            </a:endParaRPr>
          </a:p>
          <a:p>
            <a:pPr lvl="1"/>
            <a:r>
              <a:rPr lang="en-GB" dirty="0"/>
              <a:t>Add </a:t>
            </a:r>
            <a:r>
              <a:rPr lang="en-GB" dirty="0">
                <a:solidFill>
                  <a:srgbClr val="FF0000"/>
                </a:solidFill>
              </a:rPr>
              <a:t>/bluerov2/</a:t>
            </a:r>
            <a:r>
              <a:rPr lang="en-GB" dirty="0" err="1">
                <a:solidFill>
                  <a:srgbClr val="FF0000"/>
                </a:solidFill>
              </a:rPr>
              <a:t>cmd_vel</a:t>
            </a:r>
            <a:r>
              <a:rPr lang="en-GB" dirty="0"/>
              <a:t>, change the value of linear-x to 0.5 to 1, check the checkbox to publish</a:t>
            </a:r>
          </a:p>
          <a:p>
            <a:pPr lvl="1"/>
            <a:r>
              <a:rPr lang="en-GB" dirty="0"/>
              <a:t>You can change the rate to make the move faster</a:t>
            </a:r>
          </a:p>
          <a:p>
            <a:pPr lvl="1"/>
            <a:r>
              <a:rPr lang="en-GB" dirty="0"/>
              <a:t>You can do experiment by changing another variable (linear y, z or angular z)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9DD7E-4993-0EA2-8EE1-99B61F669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606" y="3810000"/>
            <a:ext cx="5439534" cy="253400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70A9092-C4CD-9CAA-D9EE-E3DD8AAC6F5E}"/>
              </a:ext>
            </a:extLst>
          </p:cNvPr>
          <p:cNvGrpSpPr/>
          <p:nvPr/>
        </p:nvGrpSpPr>
        <p:grpSpPr>
          <a:xfrm>
            <a:off x="7705926" y="3930818"/>
            <a:ext cx="603000" cy="602280"/>
            <a:chOff x="7705926" y="3930818"/>
            <a:chExt cx="603000" cy="6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0FEFAEE-24DF-4FED-D01B-5630BF59924C}"/>
                    </a:ext>
                  </a:extLst>
                </p14:cNvPr>
                <p14:cNvContentPartPr/>
                <p14:nvPr/>
              </p14:nvContentPartPr>
              <p14:xfrm>
                <a:off x="8025246" y="4204058"/>
                <a:ext cx="283680" cy="329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0FEFAEE-24DF-4FED-D01B-5630BF59924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19126" y="4197938"/>
                  <a:ext cx="2959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B123027-D1F8-D656-2553-EB0C6A0AB5A3}"/>
                    </a:ext>
                  </a:extLst>
                </p14:cNvPr>
                <p14:cNvContentPartPr/>
                <p14:nvPr/>
              </p14:nvContentPartPr>
              <p14:xfrm>
                <a:off x="7705926" y="3930818"/>
                <a:ext cx="317880" cy="261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B123027-D1F8-D656-2553-EB0C6A0AB5A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99806" y="3924698"/>
                  <a:ext cx="3301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EF4EB96-576D-F8CA-8283-0182317C4CB1}"/>
                    </a:ext>
                  </a:extLst>
                </p14:cNvPr>
                <p14:cNvContentPartPr/>
                <p14:nvPr/>
              </p14:nvContentPartPr>
              <p14:xfrm>
                <a:off x="7979526" y="4101458"/>
                <a:ext cx="142560" cy="167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EF4EB96-576D-F8CA-8283-0182317C4CB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73406" y="4095338"/>
                  <a:ext cx="15480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FF236CF-BD89-9877-0D25-75729CC43EBD}"/>
                  </a:ext>
                </a:extLst>
              </p14:cNvPr>
              <p14:cNvContentPartPr/>
              <p14:nvPr/>
            </p14:nvContentPartPr>
            <p14:xfrm>
              <a:off x="3797046" y="4750898"/>
              <a:ext cx="377280" cy="198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FF236CF-BD89-9877-0D25-75729CC43EB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0926" y="4744778"/>
                <a:ext cx="3895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34AFB62-17CB-778E-8C70-587D57614D87}"/>
                  </a:ext>
                </a:extLst>
              </p14:cNvPr>
              <p14:cNvContentPartPr/>
              <p14:nvPr/>
            </p14:nvContentPartPr>
            <p14:xfrm>
              <a:off x="6798366" y="4751618"/>
              <a:ext cx="587880" cy="251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34AFB62-17CB-778E-8C70-587D57614D8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92246" y="4745498"/>
                <a:ext cx="600120" cy="263880"/>
              </a:xfrm>
              <a:prstGeom prst="rect">
                <a:avLst/>
              </a:prstGeom>
            </p:spPr>
          </p:pic>
        </mc:Fallback>
      </mc:AlternateContent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98674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706327"/>
            <a:ext cx="10415687" cy="4725545"/>
          </a:xfrm>
        </p:spPr>
        <p:txBody>
          <a:bodyPr/>
          <a:lstStyle/>
          <a:p>
            <a:r>
              <a:rPr lang="en-GB" dirty="0"/>
              <a:t>Make the robot moves using python script!</a:t>
            </a:r>
          </a:p>
          <a:p>
            <a:pPr lvl="1"/>
            <a:r>
              <a:rPr lang="en-GB" dirty="0"/>
              <a:t>Using python script as a ROS node to publish bluerov2/</a:t>
            </a:r>
            <a:r>
              <a:rPr lang="en-GB" dirty="0" err="1"/>
              <a:t>cmd_vel</a:t>
            </a:r>
            <a:r>
              <a:rPr lang="en-GB" dirty="0"/>
              <a:t> value</a:t>
            </a:r>
          </a:p>
          <a:p>
            <a:pPr lvl="2"/>
            <a:r>
              <a:rPr lang="en-GB" dirty="0"/>
              <a:t>How to run:</a:t>
            </a:r>
          </a:p>
          <a:p>
            <a:pPr lvl="3"/>
            <a:r>
              <a:rPr lang="en-GB" dirty="0" err="1">
                <a:solidFill>
                  <a:srgbClr val="FF0000"/>
                </a:solidFill>
              </a:rPr>
              <a:t>rosrun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bluerov_simple_command</a:t>
            </a:r>
            <a:r>
              <a:rPr lang="en-US" dirty="0">
                <a:solidFill>
                  <a:srgbClr val="FF0000"/>
                </a:solidFill>
              </a:rPr>
              <a:t> square_wave_surge_command.py</a:t>
            </a:r>
            <a:endParaRPr lang="en-GB" dirty="0">
              <a:solidFill>
                <a:srgbClr val="FF0000"/>
              </a:solidFill>
            </a:endParaRPr>
          </a:p>
          <a:p>
            <a:pPr lvl="2"/>
            <a:r>
              <a:rPr lang="en-GB" dirty="0"/>
              <a:t>Now, your robot should move. </a:t>
            </a:r>
            <a:endParaRPr lang="en-US" dirty="0"/>
          </a:p>
          <a:p>
            <a:pPr lvl="2"/>
            <a:r>
              <a:rPr lang="en-US" dirty="0"/>
              <a:t>You can open the project using Visual Studio Code</a:t>
            </a:r>
          </a:p>
          <a:p>
            <a:pPr lvl="3"/>
            <a:r>
              <a:rPr lang="en-US" dirty="0"/>
              <a:t>File –&gt; Open Folder</a:t>
            </a:r>
          </a:p>
          <a:p>
            <a:pPr lvl="3"/>
            <a:r>
              <a:rPr lang="en-US" dirty="0"/>
              <a:t>Open this folder: </a:t>
            </a:r>
            <a:r>
              <a:rPr lang="en-GB" dirty="0"/>
              <a:t>/home/ubuntu/</a:t>
            </a:r>
            <a:r>
              <a:rPr lang="en-GB" dirty="0" err="1"/>
              <a:t>course_ws</a:t>
            </a:r>
            <a:r>
              <a:rPr lang="en-GB" dirty="0"/>
              <a:t>/</a:t>
            </a:r>
            <a:r>
              <a:rPr lang="en-US" dirty="0" err="1"/>
              <a:t>src</a:t>
            </a:r>
            <a:endParaRPr lang="en-US" dirty="0"/>
          </a:p>
          <a:p>
            <a:pPr lvl="2"/>
            <a:r>
              <a:rPr lang="en-GB" dirty="0"/>
              <a:t>The script is at</a:t>
            </a:r>
          </a:p>
          <a:p>
            <a:pPr lvl="3"/>
            <a:r>
              <a:rPr lang="en-GB" dirty="0">
                <a:solidFill>
                  <a:srgbClr val="FF0000"/>
                </a:solidFill>
              </a:rPr>
              <a:t>/home/ubuntu/</a:t>
            </a:r>
            <a:r>
              <a:rPr lang="en-GB" dirty="0" err="1">
                <a:solidFill>
                  <a:srgbClr val="FF0000"/>
                </a:solidFill>
              </a:rPr>
              <a:t>course_ws</a:t>
            </a:r>
            <a:r>
              <a:rPr lang="en-GB" dirty="0">
                <a:solidFill>
                  <a:srgbClr val="FF0000"/>
                </a:solidFill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src/bluerov_simple_command/src/square_wave_surge_command.py</a:t>
            </a:r>
            <a:endParaRPr lang="en-GB" dirty="0">
              <a:solidFill>
                <a:srgbClr val="FF0000"/>
              </a:solidFill>
            </a:endParaRPr>
          </a:p>
          <a:p>
            <a:pPr marL="216000" lvl="1" indent="0">
              <a:buNone/>
            </a:pPr>
            <a:endParaRPr lang="en-GB" dirty="0"/>
          </a:p>
          <a:p>
            <a:pPr lvl="1"/>
            <a:endParaRPr lang="en-US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F017E-1418-4014-7B9D-290706A6B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806" y="2362200"/>
            <a:ext cx="2324554" cy="18355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1C4AD51-DF0B-7861-C48D-1EC8EB8118AC}"/>
                  </a:ext>
                </a:extLst>
              </p14:cNvPr>
              <p14:cNvContentPartPr/>
              <p14:nvPr/>
            </p14:nvContentPartPr>
            <p14:xfrm>
              <a:off x="7729326" y="3486218"/>
              <a:ext cx="1781280" cy="30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1C4AD51-DF0B-7861-C48D-1EC8EB8118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23206" y="3480098"/>
                <a:ext cx="17935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047BFD5-A5F1-C472-4BC9-E286F511B2C7}"/>
                  </a:ext>
                </a:extLst>
              </p14:cNvPr>
              <p14:cNvContentPartPr/>
              <p14:nvPr/>
            </p14:nvContentPartPr>
            <p14:xfrm>
              <a:off x="9502326" y="3391538"/>
              <a:ext cx="180360" cy="227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047BFD5-A5F1-C472-4BC9-E286F511B2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96206" y="3385418"/>
                <a:ext cx="1926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C9F6070-2AEA-85B1-6CED-B971D37CDBF9}"/>
                  </a:ext>
                </a:extLst>
              </p14:cNvPr>
              <p14:cNvContentPartPr/>
              <p14:nvPr/>
            </p14:nvContentPartPr>
            <p14:xfrm>
              <a:off x="11902806" y="3777818"/>
              <a:ext cx="119160" cy="120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C9F6070-2AEA-85B1-6CED-B971D37CDBF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96686" y="3771698"/>
                <a:ext cx="131400" cy="132480"/>
              </a:xfrm>
              <a:prstGeom prst="rect">
                <a:avLst/>
              </a:prstGeom>
            </p:spPr>
          </p:pic>
        </mc:Fallback>
      </mc:AlternateContent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21034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706327"/>
            <a:ext cx="10415687" cy="4725545"/>
          </a:xfrm>
        </p:spPr>
        <p:txBody>
          <a:bodyPr/>
          <a:lstStyle/>
          <a:p>
            <a:r>
              <a:rPr lang="en-GB" dirty="0"/>
              <a:t>Make the robot moves to another direction!</a:t>
            </a:r>
          </a:p>
          <a:p>
            <a:pPr lvl="1"/>
            <a:r>
              <a:rPr lang="en-GB" dirty="0"/>
              <a:t>Next, create a new python file named </a:t>
            </a:r>
            <a:r>
              <a:rPr lang="en-US" dirty="0">
                <a:solidFill>
                  <a:srgbClr val="FF0000"/>
                </a:solidFill>
              </a:rPr>
              <a:t>square_wave_heading_command.py </a:t>
            </a:r>
            <a:r>
              <a:rPr lang="en-US" dirty="0"/>
              <a:t>by copying the existing file (square_wave_surge_command.py)</a:t>
            </a:r>
          </a:p>
          <a:p>
            <a:pPr lvl="1"/>
            <a:r>
              <a:rPr lang="en-US" dirty="0"/>
              <a:t>Change the ROS node name at </a:t>
            </a:r>
            <a:r>
              <a:rPr lang="en-US" dirty="0">
                <a:solidFill>
                  <a:srgbClr val="FF0000"/>
                </a:solidFill>
              </a:rPr>
              <a:t>line 8</a:t>
            </a:r>
          </a:p>
          <a:p>
            <a:pPr lvl="1"/>
            <a:r>
              <a:rPr lang="en-US" dirty="0"/>
              <a:t>Modify the file so that it publishes positive </a:t>
            </a:r>
            <a:r>
              <a:rPr lang="en-US" dirty="0" err="1">
                <a:solidFill>
                  <a:srgbClr val="FF0000"/>
                </a:solidFill>
              </a:rPr>
              <a:t>twist_msg.angular.z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instead of </a:t>
            </a:r>
            <a:r>
              <a:rPr lang="en-US" dirty="0" err="1"/>
              <a:t>twist_msg.linear.x</a:t>
            </a:r>
            <a:endParaRPr lang="en-US" dirty="0"/>
          </a:p>
          <a:p>
            <a:pPr lvl="1"/>
            <a:r>
              <a:rPr lang="en-US" dirty="0"/>
              <a:t>Modify the </a:t>
            </a:r>
            <a:r>
              <a:rPr lang="en-US" dirty="0">
                <a:solidFill>
                  <a:srgbClr val="FF0000"/>
                </a:solidFill>
              </a:rPr>
              <a:t>CMakeLists.txt </a:t>
            </a:r>
            <a:r>
              <a:rPr lang="en-US" dirty="0"/>
              <a:t>by adding square_wave_heading_command.py </a:t>
            </a:r>
          </a:p>
          <a:p>
            <a:pPr lvl="1"/>
            <a:r>
              <a:rPr lang="en-GB" dirty="0"/>
              <a:t>Compile the project:</a:t>
            </a:r>
          </a:p>
          <a:p>
            <a:pPr lvl="2"/>
            <a:r>
              <a:rPr lang="en-GB" dirty="0"/>
              <a:t>cd /home/ubuntu/</a:t>
            </a:r>
            <a:r>
              <a:rPr lang="en-GB" dirty="0" err="1"/>
              <a:t>course_ws</a:t>
            </a:r>
            <a:endParaRPr lang="en-GB" dirty="0"/>
          </a:p>
          <a:p>
            <a:pPr lvl="2"/>
            <a:r>
              <a:rPr lang="en-GB" dirty="0" err="1"/>
              <a:t>catkin_make</a:t>
            </a:r>
            <a:endParaRPr lang="en-GB" dirty="0"/>
          </a:p>
          <a:p>
            <a:pPr lvl="2"/>
            <a:r>
              <a:rPr lang="en-GB" dirty="0"/>
              <a:t>source </a:t>
            </a:r>
            <a:r>
              <a:rPr lang="en-GB" dirty="0" err="1"/>
              <a:t>devel</a:t>
            </a:r>
            <a:r>
              <a:rPr lang="en-GB" dirty="0"/>
              <a:t>/</a:t>
            </a:r>
            <a:r>
              <a:rPr lang="en-GB" dirty="0" err="1"/>
              <a:t>setup.bash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Run the new file:</a:t>
            </a:r>
          </a:p>
          <a:p>
            <a:pPr lvl="2"/>
            <a:r>
              <a:rPr lang="en-GB" dirty="0" err="1"/>
              <a:t>rosrun</a:t>
            </a:r>
            <a:r>
              <a:rPr lang="en-GB" dirty="0"/>
              <a:t> </a:t>
            </a:r>
            <a:r>
              <a:rPr lang="en-US" dirty="0" err="1"/>
              <a:t>bluerov_simple_command</a:t>
            </a:r>
            <a:r>
              <a:rPr lang="en-US" dirty="0"/>
              <a:t> square_wave_</a:t>
            </a:r>
            <a:r>
              <a:rPr lang="en-US" dirty="0">
                <a:solidFill>
                  <a:srgbClr val="FF0000"/>
                </a:solidFill>
              </a:rPr>
              <a:t>heading</a:t>
            </a:r>
            <a:r>
              <a:rPr lang="en-US" dirty="0"/>
              <a:t>_command.py</a:t>
            </a:r>
            <a:endParaRPr lang="en-GB" dirty="0"/>
          </a:p>
          <a:p>
            <a:pPr lvl="1"/>
            <a:endParaRPr lang="en-US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51989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706327"/>
            <a:ext cx="10415687" cy="4725545"/>
          </a:xfrm>
        </p:spPr>
        <p:txBody>
          <a:bodyPr/>
          <a:lstStyle/>
          <a:p>
            <a:r>
              <a:rPr lang="en-US" dirty="0"/>
              <a:t>Plot the values!</a:t>
            </a:r>
          </a:p>
          <a:p>
            <a:pPr lvl="1"/>
            <a:r>
              <a:rPr lang="en-US" dirty="0" err="1"/>
              <a:t>rosrun</a:t>
            </a:r>
            <a:r>
              <a:rPr lang="en-US" dirty="0"/>
              <a:t> </a:t>
            </a:r>
            <a:r>
              <a:rPr lang="en-US" dirty="0" err="1"/>
              <a:t>rqt_plot</a:t>
            </a:r>
            <a:r>
              <a:rPr lang="en-US" dirty="0"/>
              <a:t> </a:t>
            </a:r>
            <a:r>
              <a:rPr lang="en-US" dirty="0" err="1"/>
              <a:t>rqt_plot</a:t>
            </a:r>
            <a:endParaRPr lang="en-GB" dirty="0"/>
          </a:p>
          <a:p>
            <a:pPr lvl="1"/>
            <a:endParaRPr lang="en-US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E2650-34EB-17A1-1606-916CDDE0C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606" y="990600"/>
            <a:ext cx="5494484" cy="5105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C8D7D7F-5EA4-48E5-86A9-46968DCB0B5E}"/>
              </a:ext>
            </a:extLst>
          </p:cNvPr>
          <p:cNvGrpSpPr/>
          <p:nvPr/>
        </p:nvGrpSpPr>
        <p:grpSpPr>
          <a:xfrm>
            <a:off x="4318431" y="1408597"/>
            <a:ext cx="3953160" cy="1521000"/>
            <a:chOff x="4318431" y="1408597"/>
            <a:chExt cx="3953160" cy="152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720D2AC-5C98-111F-A10B-F34A69D2A73D}"/>
                    </a:ext>
                  </a:extLst>
                </p14:cNvPr>
                <p14:cNvContentPartPr/>
                <p14:nvPr/>
              </p14:nvContentPartPr>
              <p14:xfrm>
                <a:off x="5568351" y="1710277"/>
                <a:ext cx="2074680" cy="471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720D2AC-5C98-111F-A10B-F34A69D2A7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62231" y="1704157"/>
                  <a:ext cx="20869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60AD45-24D9-11A6-89ED-AF2FEA1E1EB3}"/>
                    </a:ext>
                  </a:extLst>
                </p14:cNvPr>
                <p14:cNvContentPartPr/>
                <p14:nvPr/>
              </p14:nvContentPartPr>
              <p14:xfrm>
                <a:off x="7753911" y="2051197"/>
                <a:ext cx="517680" cy="163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60AD45-24D9-11A6-89ED-AF2FEA1E1EB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47791" y="2045077"/>
                  <a:ext cx="529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4254118-DE98-B7F5-297C-DCB8B1CC2BB5}"/>
                    </a:ext>
                  </a:extLst>
                </p14:cNvPr>
                <p14:cNvContentPartPr/>
                <p14:nvPr/>
              </p14:nvContentPartPr>
              <p14:xfrm>
                <a:off x="7663911" y="1954357"/>
                <a:ext cx="124200" cy="177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4254118-DE98-B7F5-297C-DCB8B1CC2B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57791" y="1948237"/>
                  <a:ext cx="136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77008F6-44A7-295D-3779-9D17EE6EA06D}"/>
                    </a:ext>
                  </a:extLst>
                </p14:cNvPr>
                <p14:cNvContentPartPr/>
                <p14:nvPr/>
              </p14:nvContentPartPr>
              <p14:xfrm>
                <a:off x="6623511" y="1476637"/>
                <a:ext cx="221400" cy="161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77008F6-44A7-295D-3779-9D17EE6EA06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17391" y="1470517"/>
                  <a:ext cx="233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82A47B8-79C6-BC54-AEC0-B68086A5F079}"/>
                    </a:ext>
                  </a:extLst>
                </p14:cNvPr>
                <p14:cNvContentPartPr/>
                <p14:nvPr/>
              </p14:nvContentPartPr>
              <p14:xfrm>
                <a:off x="4434711" y="1408597"/>
                <a:ext cx="2260080" cy="1436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82A47B8-79C6-BC54-AEC0-B68086A5F0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28591" y="1402477"/>
                  <a:ext cx="2272320" cy="14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F0CD6AE-6209-BC3A-52AD-ADE4E308D111}"/>
                    </a:ext>
                  </a:extLst>
                </p14:cNvPr>
                <p14:cNvContentPartPr/>
                <p14:nvPr/>
              </p14:nvContentPartPr>
              <p14:xfrm>
                <a:off x="4318431" y="2792797"/>
                <a:ext cx="190800" cy="136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F0CD6AE-6209-BC3A-52AD-ADE4E308D11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12311" y="2786677"/>
                  <a:ext cx="203040" cy="149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55A73D11-EB91-326C-FADB-4EC41564F8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60" y="2958418"/>
            <a:ext cx="2541568" cy="340140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9569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Training Activities</a:t>
            </a:r>
          </a:p>
          <a:p>
            <a:r>
              <a:rPr lang="en-GB" dirty="0"/>
              <a:t>About </a:t>
            </a:r>
            <a:r>
              <a:rPr lang="en-GB" dirty="0" err="1"/>
              <a:t>BlueROV</a:t>
            </a:r>
            <a:endParaRPr lang="en-GB" dirty="0"/>
          </a:p>
          <a:p>
            <a:pPr lvl="1"/>
            <a:r>
              <a:rPr lang="en-GB" dirty="0"/>
              <a:t>Hardware</a:t>
            </a:r>
          </a:p>
          <a:p>
            <a:pPr lvl="1"/>
            <a:r>
              <a:rPr lang="en-GB" dirty="0"/>
              <a:t>Software</a:t>
            </a:r>
          </a:p>
          <a:p>
            <a:r>
              <a:rPr lang="en-GB" dirty="0" err="1"/>
              <a:t>BlueROV</a:t>
            </a:r>
            <a:r>
              <a:rPr lang="en-GB" dirty="0"/>
              <a:t> simulators</a:t>
            </a:r>
          </a:p>
          <a:p>
            <a:pPr lvl="1"/>
            <a:r>
              <a:rPr lang="en-GB" dirty="0"/>
              <a:t>UUV simulator (</a:t>
            </a:r>
            <a:r>
              <a:rPr lang="en-GB" dirty="0" err="1"/>
              <a:t>ROS+Gazebo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Software In The Loop with Pixhawk PX4</a:t>
            </a:r>
          </a:p>
          <a:p>
            <a:pPr lvl="1"/>
            <a:r>
              <a:rPr lang="en-GB" dirty="0"/>
              <a:t>Ground control station - Mission planning</a:t>
            </a:r>
          </a:p>
          <a:p>
            <a:r>
              <a:rPr lang="en-GB" dirty="0"/>
              <a:t>This week activities</a:t>
            </a:r>
          </a:p>
          <a:p>
            <a:pPr lvl="1"/>
            <a:r>
              <a:rPr lang="en-GB" dirty="0"/>
              <a:t>Setting up simulator (using Docker)</a:t>
            </a:r>
          </a:p>
          <a:p>
            <a:pPr lvl="1"/>
            <a:r>
              <a:rPr lang="en-GB" dirty="0" err="1"/>
              <a:t>BlueROV</a:t>
            </a:r>
            <a:r>
              <a:rPr lang="en-GB" dirty="0"/>
              <a:t> teleoperation simulation using ROS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4389672"/>
          </a:xfrm>
        </p:spPr>
        <p:txBody>
          <a:bodyPr/>
          <a:lstStyle/>
          <a:p>
            <a:r>
              <a:rPr lang="en-GB" dirty="0"/>
              <a:t>Further reading:</a:t>
            </a:r>
          </a:p>
          <a:p>
            <a:pPr lvl="1"/>
            <a:r>
              <a:rPr lang="en-GB" dirty="0"/>
              <a:t>Official ROS Wiki:</a:t>
            </a:r>
          </a:p>
          <a:p>
            <a:pPr lvl="2"/>
            <a:r>
              <a:rPr lang="da-DK" dirty="0" err="1">
                <a:hlinkClick r:id="rId4"/>
              </a:rPr>
              <a:t>Documentation</a:t>
            </a:r>
            <a:r>
              <a:rPr lang="da-DK" dirty="0">
                <a:hlinkClick r:id="rId4"/>
              </a:rPr>
              <a:t> - ROS Wiki </a:t>
            </a:r>
            <a:endParaRPr lang="da-DK" dirty="0"/>
          </a:p>
          <a:p>
            <a:pPr lvl="1"/>
            <a:r>
              <a:rPr lang="en-GB" dirty="0"/>
              <a:t>ROS tutorial: </a:t>
            </a:r>
          </a:p>
          <a:p>
            <a:pPr lvl="2"/>
            <a:r>
              <a:rPr lang="en-US" dirty="0">
                <a:hlinkClick r:id="rId5"/>
              </a:rPr>
              <a:t>Programming for Robotics - ROS – Robotic Systems Lab | ETH Zurich</a:t>
            </a:r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6447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started with simulators</a:t>
            </a:r>
          </a:p>
          <a:p>
            <a:r>
              <a:rPr lang="en-GB" dirty="0"/>
              <a:t>Identification of linear models </a:t>
            </a:r>
          </a:p>
          <a:p>
            <a:r>
              <a:rPr lang="en-GB" dirty="0"/>
              <a:t>Path planning 2D and 3D</a:t>
            </a:r>
          </a:p>
          <a:p>
            <a:r>
              <a:rPr lang="en-GB" dirty="0"/>
              <a:t>Controllers tuning (PID)</a:t>
            </a:r>
          </a:p>
          <a:p>
            <a:r>
              <a:rPr lang="en-GB" dirty="0"/>
              <a:t>Pose estimation tuning (EKF)</a:t>
            </a:r>
          </a:p>
          <a:p>
            <a:r>
              <a:rPr lang="en-GB" dirty="0" err="1"/>
              <a:t>Neptus</a:t>
            </a:r>
            <a:r>
              <a:rPr lang="en-GB" dirty="0"/>
              <a:t> for mission planning</a:t>
            </a:r>
          </a:p>
          <a:p>
            <a:r>
              <a:rPr lang="en-GB" dirty="0"/>
              <a:t>Group assignments </a:t>
            </a:r>
          </a:p>
          <a:p>
            <a:r>
              <a:rPr lang="en-GB" dirty="0"/>
              <a:t>Deployment using real robots</a:t>
            </a:r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90F6D7-7AE8-19AE-748A-3B129DC68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206" y="1636092"/>
            <a:ext cx="4152900" cy="233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72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</a:t>
            </a:r>
            <a:r>
              <a:rPr lang="en-GB" dirty="0" err="1"/>
              <a:t>BlueROV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BlueROV1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D47DC-34BE-F87E-1F19-D43E1C1BF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" t="16667" r="5544" b="18889"/>
          <a:stretch/>
        </p:blipFill>
        <p:spPr bwMode="auto">
          <a:xfrm>
            <a:off x="4699874" y="2065023"/>
            <a:ext cx="2399301" cy="17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blueROV1 frame">
            <a:extLst>
              <a:ext uri="{FF2B5EF4-FFF2-40B4-BE49-F238E27FC236}">
                <a16:creationId xmlns:a16="http://schemas.microsoft.com/office/drawing/2014/main" id="{19F14737-D846-EF2F-A643-4A1AAC7F9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420" y="3950665"/>
            <a:ext cx="1274427" cy="17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blueROV1 frame">
            <a:extLst>
              <a:ext uri="{FF2B5EF4-FFF2-40B4-BE49-F238E27FC236}">
                <a16:creationId xmlns:a16="http://schemas.microsoft.com/office/drawing/2014/main" id="{D386BCE2-6D05-C32D-21B1-1767036DA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483" y="3950665"/>
            <a:ext cx="1274427" cy="17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F5FBC8A8-3489-C7F8-A6CA-3199916BA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0" t="25364" r="15644" b="4941"/>
          <a:stretch/>
        </p:blipFill>
        <p:spPr bwMode="auto">
          <a:xfrm>
            <a:off x="1638078" y="2109776"/>
            <a:ext cx="2286000" cy="171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FFC62A3C-2449-A156-94CA-15B9CA0E5F52}"/>
              </a:ext>
            </a:extLst>
          </p:cNvPr>
          <p:cNvSpPr txBox="1">
            <a:spLocks/>
          </p:cNvSpPr>
          <p:nvPr/>
        </p:nvSpPr>
        <p:spPr bwMode="auto">
          <a:xfrm>
            <a:off x="4647406" y="1682694"/>
            <a:ext cx="2971800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kern="0" dirty="0"/>
              <a:t>BlueROV2</a:t>
            </a:r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F6A5ACBA-B709-713F-197A-B7AF1A387783}"/>
              </a:ext>
            </a:extLst>
          </p:cNvPr>
          <p:cNvSpPr txBox="1">
            <a:spLocks/>
          </p:cNvSpPr>
          <p:nvPr/>
        </p:nvSpPr>
        <p:spPr bwMode="auto">
          <a:xfrm>
            <a:off x="7706283" y="1706328"/>
            <a:ext cx="2971800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kern="0" dirty="0"/>
              <a:t>BlueROV2 - Heavy</a:t>
            </a:r>
          </a:p>
          <a:p>
            <a:pPr marL="0" indent="0">
              <a:buNone/>
            </a:pPr>
            <a:endParaRPr lang="en-GB" kern="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5C275F5-082B-4F5A-0E6F-A278F13D5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46" y="4068527"/>
            <a:ext cx="1672431" cy="152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C4DEB6B-6B5F-8128-DB4A-2842C5B36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14987" r="5958" b="12500"/>
          <a:stretch/>
        </p:blipFill>
        <p:spPr bwMode="auto">
          <a:xfrm>
            <a:off x="7701349" y="2056886"/>
            <a:ext cx="2399302" cy="19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25330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Hardware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BlueROV1 (2016)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19" name="Picture 18" descr="A collage of electrical components&#10;&#10;Description automatically generated">
            <a:extLst>
              <a:ext uri="{FF2B5EF4-FFF2-40B4-BE49-F238E27FC236}">
                <a16:creationId xmlns:a16="http://schemas.microsoft.com/office/drawing/2014/main" id="{88E0D529-7BF4-8871-19C0-7D4388EA9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06" y="1524000"/>
            <a:ext cx="8006488" cy="448797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3483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Hardware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BlueROV2-R3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 descr="A close-up of a computer&#10;&#10;Description automatically generated">
            <a:extLst>
              <a:ext uri="{FF2B5EF4-FFF2-40B4-BE49-F238E27FC236}">
                <a16:creationId xmlns:a16="http://schemas.microsoft.com/office/drawing/2014/main" id="{A7322B06-9255-1F7D-5668-51BD0200F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06" y="1524000"/>
            <a:ext cx="7895376" cy="4425696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14858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Hardware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BlueROV2-R4 (Newest Version)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17" name="Picture 16" descr="A diagram of electrical components&#10;&#10;Description automatically generated">
            <a:extLst>
              <a:ext uri="{FF2B5EF4-FFF2-40B4-BE49-F238E27FC236}">
                <a16:creationId xmlns:a16="http://schemas.microsoft.com/office/drawing/2014/main" id="{7737C6C3-7BFE-F206-02B4-85A1767A8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21" y="1549160"/>
            <a:ext cx="7881126" cy="442947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457143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6454080" cy="4545578"/>
          </a:xfrm>
        </p:spPr>
        <p:txBody>
          <a:bodyPr/>
          <a:lstStyle/>
          <a:p>
            <a:r>
              <a:rPr lang="en-GB" dirty="0"/>
              <a:t>Sonar: </a:t>
            </a:r>
          </a:p>
          <a:p>
            <a:pPr lvl="1"/>
            <a:r>
              <a:rPr lang="en-GB" dirty="0"/>
              <a:t>Ping 1D</a:t>
            </a:r>
          </a:p>
          <a:p>
            <a:pPr lvl="1"/>
            <a:r>
              <a:rPr lang="en-GB" dirty="0"/>
              <a:t>Side Scan Sonar</a:t>
            </a:r>
          </a:p>
          <a:p>
            <a:pPr lvl="1"/>
            <a:r>
              <a:rPr lang="en-GB" dirty="0"/>
              <a:t>Multibeam Imaging Sonar</a:t>
            </a:r>
          </a:p>
          <a:p>
            <a:pPr lvl="1"/>
            <a:r>
              <a:rPr lang="en-GB" dirty="0"/>
              <a:t>Water Linked DVL</a:t>
            </a:r>
          </a:p>
          <a:p>
            <a:r>
              <a:rPr lang="en-GB" dirty="0"/>
              <a:t>IMU (Built-in Pixhawk PX4 and Navigator Controller)</a:t>
            </a:r>
          </a:p>
          <a:p>
            <a:r>
              <a:rPr lang="en-GB" dirty="0"/>
              <a:t>Leak (Built-in Navigator Controller)</a:t>
            </a:r>
          </a:p>
          <a:p>
            <a:r>
              <a:rPr lang="en-GB" dirty="0"/>
              <a:t>Depth/Pressure Sensor</a:t>
            </a:r>
          </a:p>
          <a:p>
            <a:r>
              <a:rPr lang="en-GB" dirty="0"/>
              <a:t>Temperature Sensor</a:t>
            </a:r>
          </a:p>
          <a:p>
            <a:r>
              <a:rPr lang="en-GB" dirty="0"/>
              <a:t>Low-light Camera</a:t>
            </a:r>
          </a:p>
          <a:p>
            <a:r>
              <a:rPr lang="en-GB" dirty="0"/>
              <a:t>External Navigation Aids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F4D0313-5D35-7D7A-9F83-D48ACD226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606" y="762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C669F4F-7BB2-5F7B-55DD-F388BCEC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200" y="690348"/>
            <a:ext cx="1902959" cy="107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CFB1ED7-2A1C-170A-DBEF-F8E3EEDB0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166" y="1915549"/>
            <a:ext cx="2600069" cy="146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iPAP - Acoustic underwater positioning and navigation systems ...">
            <a:extLst>
              <a:ext uri="{FF2B5EF4-FFF2-40B4-BE49-F238E27FC236}">
                <a16:creationId xmlns:a16="http://schemas.microsoft.com/office/drawing/2014/main" id="{63948C87-4D01-CF18-59F8-52834E3B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606" y="3894646"/>
            <a:ext cx="1967074" cy="19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FC2828-B5AA-F947-BC09-4FBC823D3F4D}"/>
              </a:ext>
            </a:extLst>
          </p:cNvPr>
          <p:cNvSpPr txBox="1"/>
          <p:nvPr/>
        </p:nvSpPr>
        <p:spPr>
          <a:xfrm>
            <a:off x="7924006" y="5935570"/>
            <a:ext cx="3352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hlinkClick r:id="rId8"/>
              </a:rPr>
              <a:t>HiPAP</a:t>
            </a:r>
            <a:r>
              <a:rPr lang="da-DK" sz="1100" dirty="0">
                <a:hlinkClick r:id="rId8"/>
              </a:rPr>
              <a:t> - </a:t>
            </a:r>
            <a:r>
              <a:rPr lang="da-DK" sz="1100" dirty="0" err="1">
                <a:hlinkClick r:id="rId8"/>
              </a:rPr>
              <a:t>Acoustic</a:t>
            </a:r>
            <a:r>
              <a:rPr lang="da-DK" sz="1100" dirty="0">
                <a:hlinkClick r:id="rId8"/>
              </a:rPr>
              <a:t> </a:t>
            </a:r>
            <a:r>
              <a:rPr lang="da-DK" sz="1100" dirty="0" err="1">
                <a:hlinkClick r:id="rId8"/>
              </a:rPr>
              <a:t>underwater</a:t>
            </a:r>
            <a:r>
              <a:rPr lang="da-DK" sz="1100" dirty="0">
                <a:hlinkClick r:id="rId8"/>
              </a:rPr>
              <a:t> </a:t>
            </a:r>
            <a:r>
              <a:rPr lang="da-DK" sz="1100" dirty="0" err="1">
                <a:hlinkClick r:id="rId8"/>
              </a:rPr>
              <a:t>positioning</a:t>
            </a:r>
            <a:r>
              <a:rPr lang="da-DK" sz="1100" dirty="0">
                <a:hlinkClick r:id="rId8"/>
              </a:rPr>
              <a:t> and navigation systems - Kongsberg Maritime</a:t>
            </a:r>
            <a:endParaRPr lang="da-DK" sz="11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6645B2-AFB4-25FF-751E-26E0C850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26" y="4179708"/>
            <a:ext cx="2483465" cy="13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9BC8C7-EA6D-75C7-6CD9-B5ADDD42C4EE}"/>
              </a:ext>
            </a:extLst>
          </p:cNvPr>
          <p:cNvCxnSpPr/>
          <p:nvPr/>
        </p:nvCxnSpPr>
        <p:spPr bwMode="auto">
          <a:xfrm>
            <a:off x="3809206" y="4800600"/>
            <a:ext cx="16002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F2F7DC-EE0B-CA0C-EFA4-DF7F85907D27}"/>
              </a:ext>
            </a:extLst>
          </p:cNvPr>
          <p:cNvCxnSpPr>
            <a:cxnSpLocks/>
          </p:cNvCxnSpPr>
          <p:nvPr/>
        </p:nvCxnSpPr>
        <p:spPr bwMode="auto">
          <a:xfrm>
            <a:off x="4922104" y="2819400"/>
            <a:ext cx="300190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714A48-6AD0-0E85-F8C9-2303CF75642D}"/>
              </a:ext>
            </a:extLst>
          </p:cNvPr>
          <p:cNvCxnSpPr>
            <a:cxnSpLocks/>
          </p:cNvCxnSpPr>
          <p:nvPr/>
        </p:nvCxnSpPr>
        <p:spPr bwMode="auto">
          <a:xfrm>
            <a:off x="4609306" y="5151672"/>
            <a:ext cx="3268602" cy="1012041"/>
          </a:xfrm>
          <a:prstGeom prst="bentConnector3">
            <a:avLst>
              <a:gd name="adj1" fmla="val 15569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12990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1C82B9B-879E-4C34-D245-F1D00FAA03EB}"/>
              </a:ext>
            </a:extLst>
          </p:cNvPr>
          <p:cNvSpPr/>
          <p:nvPr/>
        </p:nvSpPr>
        <p:spPr bwMode="auto">
          <a:xfrm>
            <a:off x="3895732" y="4267201"/>
            <a:ext cx="1600200" cy="304799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0EF3AA-52E8-B7D7-42F2-742EE89F7C8B}"/>
              </a:ext>
            </a:extLst>
          </p:cNvPr>
          <p:cNvSpPr/>
          <p:nvPr/>
        </p:nvSpPr>
        <p:spPr bwMode="auto">
          <a:xfrm>
            <a:off x="6400006" y="2133600"/>
            <a:ext cx="1600200" cy="304799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Software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BlueROV1 until BlueROV2-R3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F52F9050-4A1E-6616-0185-218D1951C005}"/>
              </a:ext>
            </a:extLst>
          </p:cNvPr>
          <p:cNvSpPr txBox="1">
            <a:spLocks/>
          </p:cNvSpPr>
          <p:nvPr/>
        </p:nvSpPr>
        <p:spPr bwMode="auto">
          <a:xfrm>
            <a:off x="1774726" y="3886200"/>
            <a:ext cx="950208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kern="0" dirty="0"/>
              <a:t>BlueROV2-R4</a:t>
            </a: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DCEAC6D-B269-83D1-F825-97ADD80C6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63" y="4141852"/>
            <a:ext cx="5812538" cy="1496948"/>
          </a:xfrm>
          <a:prstGeom prst="rect">
            <a:avLst/>
          </a:prstGeom>
        </p:spPr>
      </p:pic>
      <p:pic>
        <p:nvPicPr>
          <p:cNvPr id="11" name="Picture 10" descr="A black electronic device with many buttons&#10;&#10;Description automatically generated">
            <a:extLst>
              <a:ext uri="{FF2B5EF4-FFF2-40B4-BE49-F238E27FC236}">
                <a16:creationId xmlns:a16="http://schemas.microsoft.com/office/drawing/2014/main" id="{C9D112BC-8DF1-13B2-2BDE-019862003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06" y="2019307"/>
            <a:ext cx="8178445" cy="1650293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5921131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9525" cap="flat" cmpd="sng" algn="ctr">
          <a:solidFill>
            <a:schemeClr val="accent2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TU Template 16_9 - Blue-ENG.potx" id="{1E590D85-D760-4F04-ACE1-F393C57ADFA8}" vid="{5775841D-956A-4C9A-B97A-58863227124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2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3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4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5.xml><?xml version="1.0" encoding="utf-8"?>
<TemplafySlideFormConfiguration><![CDATA[{"formFields":[],"formDataEntries":[]}]]></TemplafySlideFormConfiguration>
</file>

<file path=customXml/item1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FormConfiguration><![CDATA[{"formFields":[],"formDataEntries":[]}]]></TemplafySlideFormConfiguration>
</file>

<file path=customXml/item1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DA1FD2B40FDA458284BB6FCA763489" ma:contentTypeVersion="5" ma:contentTypeDescription="Create a new document." ma:contentTypeScope="" ma:versionID="72b2569ebc96083092f6d8e76413cd52">
  <xsd:schema xmlns:xsd="http://www.w3.org/2001/XMLSchema" xmlns:xs="http://www.w3.org/2001/XMLSchema" xmlns:p="http://schemas.microsoft.com/office/2006/metadata/properties" xmlns:ns2="683dcda1-f8c3-442f-ae64-e236c052732d" xmlns:ns3="715bde23-c48d-41ea-a697-dffaa8fbae8d" targetNamespace="http://schemas.microsoft.com/office/2006/metadata/properties" ma:root="true" ma:fieldsID="df14c340b530a7b5c38005fefa6a5693" ns2:_="" ns3:_="">
    <xsd:import namespace="683dcda1-f8c3-442f-ae64-e236c052732d"/>
    <xsd:import namespace="715bde23-c48d-41ea-a697-dffaa8fbae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3dcda1-f8c3-442f-ae64-e236c05273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bde23-c48d-41ea-a697-dffaa8fbae8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TemplafySlideFormConfiguration><![CDATA[{"formFields":[],"formDataEntries":[]}]]></TemplafySlideFormConfiguration>
</file>

<file path=customXml/item20.xml><?xml version="1.0" encoding="utf-8"?>
<TemplafyTemplateConfiguration><![CDATA[{"elementsMetadata":[],"transformationConfigurations":[{"language":"{{DocumentLanguage}}","disableUpdates":false,"type":"proofingLanguage"}],"templateName":"DTU Template 16_9 - Blue","templateDescription":"","enableDocumentContentUpdater":true,"version":"1.2"}]]></TemplafyTemplate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3.xml><?xml version="1.0" encoding="utf-8"?>
<TemplafySlideTemplateConfiguration><![CDATA[{"elementsMetadata":[],"documentContentValidatorConfiguration":{"enableDocumentContentValidator":false,"documentContentValidatorVersion":0},"slideId":"636822015789149163","enableDocumentContentUpdater":true,"version":"1.2"}]]></TemplafySlideTemplateConfiguration>
</file>

<file path=customXml/item24.xml><?xml version="1.0" encoding="utf-8"?>
<TemplafySlideFormConfiguration><![CDATA[{"formFields":[],"formDataEntries":[]}]]></TemplafySlideFormConfiguration>
</file>

<file path=customXml/item25.xml><?xml version="1.0" encoding="utf-8"?>
<TemplafySlideFormConfiguration><![CDATA[{"formFields":[],"formDataEntries":[]}]]></TemplafySlideForm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8.xml><?xml version="1.0" encoding="utf-8"?>
<TemplafySlideFormConfiguration><![CDATA[{"formFields":[],"formDataEntries":[]}]]></TemplafySlideFormConfiguration>
</file>

<file path=customXml/item29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0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3.xml><?xml version="1.0" encoding="utf-8"?>
<TemplafySlideFormConfiguration><![CDATA[{"formFields":[],"formDataEntries":[]}]]></TemplafySlideFormConfiguration>
</file>

<file path=customXml/item34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]}]]></TemplafyFormConfiguration>
</file>

<file path=customXml/item35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6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7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8.xml><?xml version="1.0" encoding="utf-8"?>
<TemplafySlideFormConfiguration><![CDATA[{"formFields":[],"formDataEntries":[]}]]></TemplafySlideFormConfiguration>
</file>

<file path=customXml/item39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4.xml><?xml version="1.0" encoding="utf-8"?>
<TemplafySlideFormConfiguration><![CDATA[{"formFields":[],"formDataEntries":[]}]]></TemplafySlideFormConfiguration>
</file>

<file path=customXml/item40.xml><?xml version="1.0" encoding="utf-8"?>
<TemplafySlideFormConfiguration><![CDATA[{"formFields":[],"formDataEntries":[]}]]></TemplafySlideFormConfiguration>
</file>

<file path=customXml/item41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42.xml><?xml version="1.0" encoding="utf-8"?>
<TemplafySlideFormConfiguration><![CDATA[{"formFields":[],"formDataEntries":[]}]]></TemplafySlideFormConfiguration>
</file>

<file path=customXml/item43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44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45.xml><?xml version="1.0" encoding="utf-8"?>
<TemplafySlideFormConfiguration><![CDATA[{"formFields":[],"formDataEntries":[]}]]></TemplafySlideFormConfiguration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9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Props1.xml><?xml version="1.0" encoding="utf-8"?>
<ds:datastoreItem xmlns:ds="http://schemas.openxmlformats.org/officeDocument/2006/customXml" ds:itemID="{05CA060F-B9E4-41BA-BDA7-A5EC2D36A140}">
  <ds:schemaRefs/>
</ds:datastoreItem>
</file>

<file path=customXml/itemProps10.xml><?xml version="1.0" encoding="utf-8"?>
<ds:datastoreItem xmlns:ds="http://schemas.openxmlformats.org/officeDocument/2006/customXml" ds:itemID="{E9BEDDC2-75F7-4C3B-941D-6E264E0DB702}">
  <ds:schemaRefs/>
</ds:datastoreItem>
</file>

<file path=customXml/itemProps11.xml><?xml version="1.0" encoding="utf-8"?>
<ds:datastoreItem xmlns:ds="http://schemas.openxmlformats.org/officeDocument/2006/customXml" ds:itemID="{A123C709-FD8D-4990-ADA6-969EBA992654}">
  <ds:schemaRefs/>
</ds:datastoreItem>
</file>

<file path=customXml/itemProps12.xml><?xml version="1.0" encoding="utf-8"?>
<ds:datastoreItem xmlns:ds="http://schemas.openxmlformats.org/officeDocument/2006/customXml" ds:itemID="{765EBF56-8E1D-4078-8E5B-C9A88BB17C25}">
  <ds:schemaRefs/>
</ds:datastoreItem>
</file>

<file path=customXml/itemProps13.xml><?xml version="1.0" encoding="utf-8"?>
<ds:datastoreItem xmlns:ds="http://schemas.openxmlformats.org/officeDocument/2006/customXml" ds:itemID="{E6C483FA-DB9B-4647-8665-841B01D77723}">
  <ds:schemaRefs/>
</ds:datastoreItem>
</file>

<file path=customXml/itemProps14.xml><?xml version="1.0" encoding="utf-8"?>
<ds:datastoreItem xmlns:ds="http://schemas.openxmlformats.org/officeDocument/2006/customXml" ds:itemID="{1FB484C4-E6E8-4750-8CE7-1C87F09AB9B6}">
  <ds:schemaRefs/>
</ds:datastoreItem>
</file>

<file path=customXml/itemProps15.xml><?xml version="1.0" encoding="utf-8"?>
<ds:datastoreItem xmlns:ds="http://schemas.openxmlformats.org/officeDocument/2006/customXml" ds:itemID="{87AC2AEC-B774-4CDF-B04E-2021F0BD509F}">
  <ds:schemaRefs/>
</ds:datastoreItem>
</file>

<file path=customXml/itemProps16.xml><?xml version="1.0" encoding="utf-8"?>
<ds:datastoreItem xmlns:ds="http://schemas.openxmlformats.org/officeDocument/2006/customXml" ds:itemID="{C577A808-5873-4EEA-AB77-24B200AC12F0}">
  <ds:schemaRefs>
    <ds:schemaRef ds:uri="http://schemas.microsoft.com/sharepoint/v3/contenttype/forms"/>
  </ds:schemaRefs>
</ds:datastoreItem>
</file>

<file path=customXml/itemProps17.xml><?xml version="1.0" encoding="utf-8"?>
<ds:datastoreItem xmlns:ds="http://schemas.openxmlformats.org/officeDocument/2006/customXml" ds:itemID="{8F42C298-1049-4763-847A-1120BBF7C359}">
  <ds:schemaRefs/>
</ds:datastoreItem>
</file>

<file path=customXml/itemProps18.xml><?xml version="1.0" encoding="utf-8"?>
<ds:datastoreItem xmlns:ds="http://schemas.openxmlformats.org/officeDocument/2006/customXml" ds:itemID="{7685E7EC-A927-4DF9-BAD1-8CCDE25E07CB}">
  <ds:schemaRefs/>
</ds:datastoreItem>
</file>

<file path=customXml/itemProps19.xml><?xml version="1.0" encoding="utf-8"?>
<ds:datastoreItem xmlns:ds="http://schemas.openxmlformats.org/officeDocument/2006/customXml" ds:itemID="{ED94C3B7-193C-4D98-A706-B15E88CC2E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3dcda1-f8c3-442f-ae64-e236c052732d"/>
    <ds:schemaRef ds:uri="715bde23-c48d-41ea-a697-dffaa8fbae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A4C5C1-E379-42C2-9CE4-96EAD0C517EB}">
  <ds:schemaRefs/>
</ds:datastoreItem>
</file>

<file path=customXml/itemProps20.xml><?xml version="1.0" encoding="utf-8"?>
<ds:datastoreItem xmlns:ds="http://schemas.openxmlformats.org/officeDocument/2006/customXml" ds:itemID="{1334258C-C3E7-4029-A615-C886A240FB15}">
  <ds:schemaRefs/>
</ds:datastoreItem>
</file>

<file path=customXml/itemProps21.xml><?xml version="1.0" encoding="utf-8"?>
<ds:datastoreItem xmlns:ds="http://schemas.openxmlformats.org/officeDocument/2006/customXml" ds:itemID="{827FF37D-FE47-4372-B1F0-B33AC5990B6C}">
  <ds:schemaRefs/>
</ds:datastoreItem>
</file>

<file path=customXml/itemProps22.xml><?xml version="1.0" encoding="utf-8"?>
<ds:datastoreItem xmlns:ds="http://schemas.openxmlformats.org/officeDocument/2006/customXml" ds:itemID="{F8B477BF-64AF-45A2-8D7A-FA4976228EF2}">
  <ds:schemaRefs/>
</ds:datastoreItem>
</file>

<file path=customXml/itemProps23.xml><?xml version="1.0" encoding="utf-8"?>
<ds:datastoreItem xmlns:ds="http://schemas.openxmlformats.org/officeDocument/2006/customXml" ds:itemID="{2B9466E3-7A84-4564-80FD-6C0E78204366}">
  <ds:schemaRefs/>
</ds:datastoreItem>
</file>

<file path=customXml/itemProps24.xml><?xml version="1.0" encoding="utf-8"?>
<ds:datastoreItem xmlns:ds="http://schemas.openxmlformats.org/officeDocument/2006/customXml" ds:itemID="{1EDEC7A5-AB78-493B-ACF9-EB269FB09485}">
  <ds:schemaRefs/>
</ds:datastoreItem>
</file>

<file path=customXml/itemProps25.xml><?xml version="1.0" encoding="utf-8"?>
<ds:datastoreItem xmlns:ds="http://schemas.openxmlformats.org/officeDocument/2006/customXml" ds:itemID="{F68AA4D1-9CF5-4263-B171-CC3CE1206B73}">
  <ds:schemaRefs/>
</ds:datastoreItem>
</file>

<file path=customXml/itemProps26.xml><?xml version="1.0" encoding="utf-8"?>
<ds:datastoreItem xmlns:ds="http://schemas.openxmlformats.org/officeDocument/2006/customXml" ds:itemID="{E2A35DC6-9741-4E23-85B1-BA93DEC1C673}">
  <ds:schemaRefs/>
</ds:datastoreItem>
</file>

<file path=customXml/itemProps27.xml><?xml version="1.0" encoding="utf-8"?>
<ds:datastoreItem xmlns:ds="http://schemas.openxmlformats.org/officeDocument/2006/customXml" ds:itemID="{0406710D-BDDC-44B7-85D7-C8C7EA65980A}">
  <ds:schemaRefs/>
</ds:datastoreItem>
</file>

<file path=customXml/itemProps28.xml><?xml version="1.0" encoding="utf-8"?>
<ds:datastoreItem xmlns:ds="http://schemas.openxmlformats.org/officeDocument/2006/customXml" ds:itemID="{969ABACD-C84B-450E-BB15-9399C0790F48}">
  <ds:schemaRefs/>
</ds:datastoreItem>
</file>

<file path=customXml/itemProps29.xml><?xml version="1.0" encoding="utf-8"?>
<ds:datastoreItem xmlns:ds="http://schemas.openxmlformats.org/officeDocument/2006/customXml" ds:itemID="{B917EF7A-B11F-4137-A061-E3AFCEC45668}">
  <ds:schemaRefs/>
</ds:datastoreItem>
</file>

<file path=customXml/itemProps3.xml><?xml version="1.0" encoding="utf-8"?>
<ds:datastoreItem xmlns:ds="http://schemas.openxmlformats.org/officeDocument/2006/customXml" ds:itemID="{947BB043-20E7-45C2-BFDE-595436A3C685}">
  <ds:schemaRefs/>
</ds:datastoreItem>
</file>

<file path=customXml/itemProps30.xml><?xml version="1.0" encoding="utf-8"?>
<ds:datastoreItem xmlns:ds="http://schemas.openxmlformats.org/officeDocument/2006/customXml" ds:itemID="{5965EB87-3F5E-4378-BC38-A55975E4216C}">
  <ds:schemaRefs/>
</ds:datastoreItem>
</file>

<file path=customXml/itemProps31.xml><?xml version="1.0" encoding="utf-8"?>
<ds:datastoreItem xmlns:ds="http://schemas.openxmlformats.org/officeDocument/2006/customXml" ds:itemID="{3C525BB7-5C63-434F-8BFC-2F42AFF392EB}">
  <ds:schemaRefs/>
</ds:datastoreItem>
</file>

<file path=customXml/itemProps32.xml><?xml version="1.0" encoding="utf-8"?>
<ds:datastoreItem xmlns:ds="http://schemas.openxmlformats.org/officeDocument/2006/customXml" ds:itemID="{F4157345-2FB1-4477-85AC-E102B3C8161D}">
  <ds:schemaRefs/>
</ds:datastoreItem>
</file>

<file path=customXml/itemProps33.xml><?xml version="1.0" encoding="utf-8"?>
<ds:datastoreItem xmlns:ds="http://schemas.openxmlformats.org/officeDocument/2006/customXml" ds:itemID="{828E571F-895B-42D0-912C-712870359BA5}">
  <ds:schemaRefs/>
</ds:datastoreItem>
</file>

<file path=customXml/itemProps34.xml><?xml version="1.0" encoding="utf-8"?>
<ds:datastoreItem xmlns:ds="http://schemas.openxmlformats.org/officeDocument/2006/customXml" ds:itemID="{C086A146-0E09-4AA0-A3DC-33B2C18DA71A}">
  <ds:schemaRefs/>
</ds:datastoreItem>
</file>

<file path=customXml/itemProps35.xml><?xml version="1.0" encoding="utf-8"?>
<ds:datastoreItem xmlns:ds="http://schemas.openxmlformats.org/officeDocument/2006/customXml" ds:itemID="{C9283BC7-CD42-40AC-AD24-68DE6712ED49}">
  <ds:schemaRefs/>
</ds:datastoreItem>
</file>

<file path=customXml/itemProps36.xml><?xml version="1.0" encoding="utf-8"?>
<ds:datastoreItem xmlns:ds="http://schemas.openxmlformats.org/officeDocument/2006/customXml" ds:itemID="{F1C04F27-920F-4A62-995B-E49D2234DFC1}">
  <ds:schemaRefs/>
</ds:datastoreItem>
</file>

<file path=customXml/itemProps37.xml><?xml version="1.0" encoding="utf-8"?>
<ds:datastoreItem xmlns:ds="http://schemas.openxmlformats.org/officeDocument/2006/customXml" ds:itemID="{45047561-B2D2-439B-B13F-21ECC2D4BE02}">
  <ds:schemaRefs/>
</ds:datastoreItem>
</file>

<file path=customXml/itemProps38.xml><?xml version="1.0" encoding="utf-8"?>
<ds:datastoreItem xmlns:ds="http://schemas.openxmlformats.org/officeDocument/2006/customXml" ds:itemID="{C8534DB9-8E59-4E64-9634-9FC0CA08C4FC}">
  <ds:schemaRefs/>
</ds:datastoreItem>
</file>

<file path=customXml/itemProps39.xml><?xml version="1.0" encoding="utf-8"?>
<ds:datastoreItem xmlns:ds="http://schemas.openxmlformats.org/officeDocument/2006/customXml" ds:itemID="{E8A5A006-CA62-4AED-A75E-05FCF428D234}">
  <ds:schemaRefs/>
</ds:datastoreItem>
</file>

<file path=customXml/itemProps4.xml><?xml version="1.0" encoding="utf-8"?>
<ds:datastoreItem xmlns:ds="http://schemas.openxmlformats.org/officeDocument/2006/customXml" ds:itemID="{C780C9BF-40E6-4C5B-A5B2-35E6D7716D0B}">
  <ds:schemaRefs/>
</ds:datastoreItem>
</file>

<file path=customXml/itemProps40.xml><?xml version="1.0" encoding="utf-8"?>
<ds:datastoreItem xmlns:ds="http://schemas.openxmlformats.org/officeDocument/2006/customXml" ds:itemID="{3C03DBA9-6349-40A9-A5B5-80B5C36C9F14}">
  <ds:schemaRefs/>
</ds:datastoreItem>
</file>

<file path=customXml/itemProps41.xml><?xml version="1.0" encoding="utf-8"?>
<ds:datastoreItem xmlns:ds="http://schemas.openxmlformats.org/officeDocument/2006/customXml" ds:itemID="{3749F3B4-8908-400E-B783-1106ECFA7180}">
  <ds:schemaRefs/>
</ds:datastoreItem>
</file>

<file path=customXml/itemProps42.xml><?xml version="1.0" encoding="utf-8"?>
<ds:datastoreItem xmlns:ds="http://schemas.openxmlformats.org/officeDocument/2006/customXml" ds:itemID="{DE1076E8-D312-49AC-B603-8FB4C36B3BAE}">
  <ds:schemaRefs/>
</ds:datastoreItem>
</file>

<file path=customXml/itemProps43.xml><?xml version="1.0" encoding="utf-8"?>
<ds:datastoreItem xmlns:ds="http://schemas.openxmlformats.org/officeDocument/2006/customXml" ds:itemID="{061A20A1-249B-4B5B-BD58-FD22597245C8}">
  <ds:schemaRefs/>
</ds:datastoreItem>
</file>

<file path=customXml/itemProps44.xml><?xml version="1.0" encoding="utf-8"?>
<ds:datastoreItem xmlns:ds="http://schemas.openxmlformats.org/officeDocument/2006/customXml" ds:itemID="{5BAE1858-E044-469A-9C34-CE4089050B7F}">
  <ds:schemaRefs/>
</ds:datastoreItem>
</file>

<file path=customXml/itemProps45.xml><?xml version="1.0" encoding="utf-8"?>
<ds:datastoreItem xmlns:ds="http://schemas.openxmlformats.org/officeDocument/2006/customXml" ds:itemID="{1440F20A-060B-408F-AF2D-11323AF0891A}">
  <ds:schemaRefs/>
</ds:datastoreItem>
</file>

<file path=customXml/itemProps5.xml><?xml version="1.0" encoding="utf-8"?>
<ds:datastoreItem xmlns:ds="http://schemas.openxmlformats.org/officeDocument/2006/customXml" ds:itemID="{AFFDA40D-47CD-464F-807D-D883F56EA4A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6.xml><?xml version="1.0" encoding="utf-8"?>
<ds:datastoreItem xmlns:ds="http://schemas.openxmlformats.org/officeDocument/2006/customXml" ds:itemID="{67919094-E09D-4390-A4AE-6883C8770F20}">
  <ds:schemaRefs/>
</ds:datastoreItem>
</file>

<file path=customXml/itemProps7.xml><?xml version="1.0" encoding="utf-8"?>
<ds:datastoreItem xmlns:ds="http://schemas.openxmlformats.org/officeDocument/2006/customXml" ds:itemID="{D0CC3865-EBB9-4912-BEB2-E33E32B59F37}">
  <ds:schemaRefs/>
</ds:datastoreItem>
</file>

<file path=customXml/itemProps8.xml><?xml version="1.0" encoding="utf-8"?>
<ds:datastoreItem xmlns:ds="http://schemas.openxmlformats.org/officeDocument/2006/customXml" ds:itemID="{6839AB6A-B15F-4A1F-8FF8-A4524F33D928}">
  <ds:schemaRefs/>
</ds:datastoreItem>
</file>

<file path=customXml/itemProps9.xml><?xml version="1.0" encoding="utf-8"?>
<ds:datastoreItem xmlns:ds="http://schemas.openxmlformats.org/officeDocument/2006/customXml" ds:itemID="{DFBD1CF1-DB41-455D-8716-64323F2B120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4085</TotalTime>
  <Words>886</Words>
  <Application>Microsoft Office PowerPoint</Application>
  <PresentationFormat>Custom</PresentationFormat>
  <Paragraphs>235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Verdana</vt:lpstr>
      <vt:lpstr>Blank</vt:lpstr>
      <vt:lpstr>Introduction to BlueROV and Simulator</vt:lpstr>
      <vt:lpstr>Outlines</vt:lpstr>
      <vt:lpstr>Training Activities</vt:lpstr>
      <vt:lpstr>About BlueROV</vt:lpstr>
      <vt:lpstr>BlueROV Hardware</vt:lpstr>
      <vt:lpstr>BlueROV Hardware</vt:lpstr>
      <vt:lpstr>BlueROV Hardware</vt:lpstr>
      <vt:lpstr>Sensors</vt:lpstr>
      <vt:lpstr>BlueROV Software</vt:lpstr>
      <vt:lpstr>BlueROV Simulators</vt:lpstr>
      <vt:lpstr>BlueROV Simulators</vt:lpstr>
      <vt:lpstr>Activities</vt:lpstr>
      <vt:lpstr>Activities</vt:lpstr>
      <vt:lpstr>Activities</vt:lpstr>
      <vt:lpstr>Activities</vt:lpstr>
      <vt:lpstr>Activities</vt:lpstr>
      <vt:lpstr>Activities</vt:lpstr>
      <vt:lpstr>Activities</vt:lpstr>
      <vt:lpstr>Activities</vt:lpstr>
      <vt:lpstr>Activities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/>
  <cp:lastModifiedBy>Yaqub Prabowo</cp:lastModifiedBy>
  <cp:revision>41</cp:revision>
  <dcterms:created xsi:type="dcterms:W3CDTF">2024-01-26T18:32:10Z</dcterms:created>
  <dcterms:modified xsi:type="dcterms:W3CDTF">2024-01-30T13:24:56Z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imeStamp">
    <vt:lpwstr>2019-06-10T12:55:04.4765122Z</vt:lpwstr>
  </property>
  <property fmtid="{D5CDD505-2E9C-101B-9397-08002B2CF9AE}" pid="4" name="ContentTypeId">
    <vt:lpwstr>0x0101009ADA1FD2B40FDA458284BB6FCA763489</vt:lpwstr>
  </property>
</Properties>
</file>